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98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9" r:id="rId2"/>
    <p:sldMasterId id="2147483844" r:id="rId3"/>
    <p:sldMasterId id="2147483861" r:id="rId4"/>
    <p:sldMasterId id="2147483895" r:id="rId5"/>
    <p:sldMasterId id="2147483927" r:id="rId6"/>
    <p:sldMasterId id="2147483944" r:id="rId7"/>
    <p:sldMasterId id="2147483961" r:id="rId8"/>
  </p:sldMasterIdLst>
  <p:notesMasterIdLst>
    <p:notesMasterId r:id="rId58"/>
  </p:notesMasterIdLst>
  <p:sldIdLst>
    <p:sldId id="256" r:id="rId9"/>
    <p:sldId id="260" r:id="rId10"/>
    <p:sldId id="261" r:id="rId11"/>
    <p:sldId id="359" r:id="rId12"/>
    <p:sldId id="258" r:id="rId13"/>
    <p:sldId id="313" r:id="rId14"/>
    <p:sldId id="314" r:id="rId15"/>
    <p:sldId id="267" r:id="rId16"/>
    <p:sldId id="269" r:id="rId17"/>
    <p:sldId id="272" r:id="rId18"/>
    <p:sldId id="273" r:id="rId19"/>
    <p:sldId id="271" r:id="rId20"/>
    <p:sldId id="275" r:id="rId21"/>
    <p:sldId id="300" r:id="rId22"/>
    <p:sldId id="325" r:id="rId23"/>
    <p:sldId id="327" r:id="rId24"/>
    <p:sldId id="326" r:id="rId25"/>
    <p:sldId id="328" r:id="rId26"/>
    <p:sldId id="329" r:id="rId27"/>
    <p:sldId id="330" r:id="rId28"/>
    <p:sldId id="331" r:id="rId29"/>
    <p:sldId id="332" r:id="rId30"/>
    <p:sldId id="333" r:id="rId31"/>
    <p:sldId id="286" r:id="rId32"/>
    <p:sldId id="287" r:id="rId33"/>
    <p:sldId id="288" r:id="rId34"/>
    <p:sldId id="289" r:id="rId35"/>
    <p:sldId id="291" r:id="rId36"/>
    <p:sldId id="290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57" r:id="rId49"/>
    <p:sldId id="347" r:id="rId50"/>
    <p:sldId id="348" r:id="rId51"/>
    <p:sldId id="349" r:id="rId52"/>
    <p:sldId id="350" r:id="rId53"/>
    <p:sldId id="352" r:id="rId54"/>
    <p:sldId id="354" r:id="rId55"/>
    <p:sldId id="358" r:id="rId56"/>
    <p:sldId id="355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BEF16"/>
    <a:srgbClr val="2121AF"/>
    <a:srgbClr val="2403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Cách học thụ động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Bài giảng</c:v>
                </c:pt>
                <c:pt idx="1">
                  <c:v>Đọc tài liệu</c:v>
                </c:pt>
                <c:pt idx="2">
                  <c:v>Nghe-nhin</c:v>
                </c:pt>
                <c:pt idx="3">
                  <c:v>Trình diễn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</c:ser>
        <c:dLbls/>
        <c:firstSliceAng val="0"/>
      </c:pieChart>
    </c:plotArea>
    <c:legend>
      <c:legendPos val="b"/>
      <c:layout/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Cách học tích cực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Thảo luận nhóm</c:v>
                </c:pt>
                <c:pt idx="1">
                  <c:v>Thực hành</c:v>
                </c:pt>
                <c:pt idx="2">
                  <c:v>Dạy lẫn nhau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70</c:v>
                </c:pt>
                <c:pt idx="2">
                  <c:v>90</c:v>
                </c:pt>
              </c:numCache>
            </c:numRef>
          </c:val>
        </c:ser>
        <c:dLbls/>
        <c:firstSliceAng val="0"/>
      </c:pieChart>
    </c:plotArea>
    <c:legend>
      <c:legendPos val="b"/>
      <c:layout/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BC94FE-5B74-48CB-BA34-6F1066C613D8}" type="doc">
      <dgm:prSet loTypeId="urn:microsoft.com/office/officeart/2005/8/layout/chevron2" loCatId="list" qsTypeId="urn:microsoft.com/office/officeart/2005/8/quickstyle/3d7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D26B855-8B66-4949-BF1A-439FBDB66E92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359D5C89-3E77-4367-890C-CAC77934318E}" type="parTrans" cxnId="{CD21871D-19FF-4CBE-8A4E-F4BD2591ADFF}">
      <dgm:prSet/>
      <dgm:spPr/>
      <dgm:t>
        <a:bodyPr/>
        <a:lstStyle/>
        <a:p>
          <a:endParaRPr lang="en-US"/>
        </a:p>
      </dgm:t>
    </dgm:pt>
    <dgm:pt modelId="{5FE56D8C-E624-4FF4-BB60-F897EB450768}" type="sibTrans" cxnId="{CD21871D-19FF-4CBE-8A4E-F4BD2591ADFF}">
      <dgm:prSet/>
      <dgm:spPr/>
      <dgm:t>
        <a:bodyPr/>
        <a:lstStyle/>
        <a:p>
          <a:endParaRPr lang="en-US"/>
        </a:p>
      </dgm:t>
    </dgm:pt>
    <dgm:pt modelId="{CECCACAB-400D-4AA1-9E7F-06CEFC3AA922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DAA26A2E-7C37-4151-8B8D-B05AEBDB3185}" type="parTrans" cxnId="{A69AB290-EAB6-4A45-9654-A8336A27261D}">
      <dgm:prSet/>
      <dgm:spPr/>
      <dgm:t>
        <a:bodyPr/>
        <a:lstStyle/>
        <a:p>
          <a:endParaRPr lang="en-US"/>
        </a:p>
      </dgm:t>
    </dgm:pt>
    <dgm:pt modelId="{D19A2CD8-BB81-4D61-87B8-E6DD580C8C73}" type="sibTrans" cxnId="{A69AB290-EAB6-4A45-9654-A8336A27261D}">
      <dgm:prSet/>
      <dgm:spPr/>
      <dgm:t>
        <a:bodyPr/>
        <a:lstStyle/>
        <a:p>
          <a:endParaRPr lang="en-US"/>
        </a:p>
      </dgm:t>
    </dgm:pt>
    <dgm:pt modelId="{3D4B1011-C2B0-43D8-BBCF-EDF6C5104051}">
      <dgm:prSet phldrT="[Text]"/>
      <dgm:spPr/>
      <dgm:t>
        <a:bodyPr/>
        <a:lstStyle/>
        <a:p>
          <a:r>
            <a:rPr lang="en-US" dirty="0" smtClean="0"/>
            <a:t>Chu </a:t>
          </a:r>
          <a:r>
            <a:rPr lang="en-US" dirty="0" err="1" smtClean="0"/>
            <a:t>trình</a:t>
          </a:r>
          <a:r>
            <a:rPr lang="en-US" dirty="0" smtClean="0"/>
            <a:t> SHCM NCBH.</a:t>
          </a:r>
          <a:endParaRPr lang="en-US" dirty="0"/>
        </a:p>
      </dgm:t>
    </dgm:pt>
    <dgm:pt modelId="{94E0FB1E-6D04-43DA-BB2A-058C54466005}" type="parTrans" cxnId="{F4777116-8697-4953-ABB2-365A00B8A12A}">
      <dgm:prSet/>
      <dgm:spPr/>
      <dgm:t>
        <a:bodyPr/>
        <a:lstStyle/>
        <a:p>
          <a:endParaRPr lang="en-US"/>
        </a:p>
      </dgm:t>
    </dgm:pt>
    <dgm:pt modelId="{76C466D3-5423-4EF4-87FE-971FFCD4B162}" type="sibTrans" cxnId="{F4777116-8697-4953-ABB2-365A00B8A12A}">
      <dgm:prSet/>
      <dgm:spPr/>
      <dgm:t>
        <a:bodyPr/>
        <a:lstStyle/>
        <a:p>
          <a:endParaRPr lang="en-US"/>
        </a:p>
      </dgm:t>
    </dgm:pt>
    <dgm:pt modelId="{D60F81B2-C1D2-447C-BF8B-4D6CF2CD43EB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F15084C9-2C25-42F3-856E-4923C55DEBAF}" type="parTrans" cxnId="{682123D9-ADE3-4811-A981-8760864486C5}">
      <dgm:prSet/>
      <dgm:spPr/>
      <dgm:t>
        <a:bodyPr/>
        <a:lstStyle/>
        <a:p>
          <a:endParaRPr lang="en-US"/>
        </a:p>
      </dgm:t>
    </dgm:pt>
    <dgm:pt modelId="{C8B31853-0031-4D66-95E6-7F9F272B465C}" type="sibTrans" cxnId="{682123D9-ADE3-4811-A981-8760864486C5}">
      <dgm:prSet/>
      <dgm:spPr/>
      <dgm:t>
        <a:bodyPr/>
        <a:lstStyle/>
        <a:p>
          <a:endParaRPr lang="en-US"/>
        </a:p>
      </dgm:t>
    </dgm:pt>
    <dgm:pt modelId="{87A25B86-8725-4B27-9405-2DA2D0FB5BA7}">
      <dgm:prSet phldrT="[Text]"/>
      <dgm:spPr/>
      <dgm:t>
        <a:bodyPr/>
        <a:lstStyle/>
        <a:p>
          <a:r>
            <a:rPr lang="en-US" dirty="0" err="1" smtClean="0"/>
            <a:t>Kỹ</a:t>
          </a:r>
          <a:r>
            <a:rPr lang="en-US" dirty="0" smtClean="0"/>
            <a:t> </a:t>
          </a:r>
          <a:r>
            <a:rPr lang="en-US" dirty="0" err="1" smtClean="0"/>
            <a:t>thuật</a:t>
          </a:r>
          <a:r>
            <a:rPr lang="en-US" dirty="0" smtClean="0"/>
            <a:t> SHCM NCBH.</a:t>
          </a:r>
          <a:endParaRPr lang="en-US" dirty="0"/>
        </a:p>
      </dgm:t>
    </dgm:pt>
    <dgm:pt modelId="{AEF15C29-71D5-48E4-8007-2A787AD634CB}" type="parTrans" cxnId="{39E154C4-0738-4E66-9924-9B0678EF8547}">
      <dgm:prSet/>
      <dgm:spPr/>
      <dgm:t>
        <a:bodyPr/>
        <a:lstStyle/>
        <a:p>
          <a:endParaRPr lang="en-US"/>
        </a:p>
      </dgm:t>
    </dgm:pt>
    <dgm:pt modelId="{395CCA21-7AE9-463F-A105-40105F61B23C}" type="sibTrans" cxnId="{39E154C4-0738-4E66-9924-9B0678EF8547}">
      <dgm:prSet/>
      <dgm:spPr/>
      <dgm:t>
        <a:bodyPr/>
        <a:lstStyle/>
        <a:p>
          <a:endParaRPr lang="en-US"/>
        </a:p>
      </dgm:t>
    </dgm:pt>
    <dgm:pt modelId="{992B8B1B-BB5B-4400-8BA4-1E71ABDA48B9}">
      <dgm:prSet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F4CBEFEC-BB43-4822-8CA8-6580F7440BF2}" type="parTrans" cxnId="{CBBAE6B4-BEE5-4A87-B180-7773B8E0B443}">
      <dgm:prSet/>
      <dgm:spPr/>
      <dgm:t>
        <a:bodyPr/>
        <a:lstStyle/>
        <a:p>
          <a:endParaRPr lang="en-US"/>
        </a:p>
      </dgm:t>
    </dgm:pt>
    <dgm:pt modelId="{B3B416AF-06C3-416B-B71B-0DEB03FF6A3B}" type="sibTrans" cxnId="{CBBAE6B4-BEE5-4A87-B180-7773B8E0B443}">
      <dgm:prSet/>
      <dgm:spPr/>
      <dgm:t>
        <a:bodyPr/>
        <a:lstStyle/>
        <a:p>
          <a:endParaRPr lang="en-US"/>
        </a:p>
      </dgm:t>
    </dgm:pt>
    <dgm:pt modelId="{D7116242-7300-4571-8F46-4D9DAEDFF0B0}">
      <dgm:prSet/>
      <dgm:spPr/>
      <dgm:t>
        <a:bodyPr/>
        <a:lstStyle/>
        <a:p>
          <a:r>
            <a:rPr lang="en-US" dirty="0" err="1" smtClean="0"/>
            <a:t>Các</a:t>
          </a:r>
          <a:r>
            <a:rPr lang="en-US" dirty="0" smtClean="0"/>
            <a:t> </a:t>
          </a:r>
          <a:r>
            <a:rPr lang="en-US" dirty="0" err="1" smtClean="0"/>
            <a:t>yếu</a:t>
          </a:r>
          <a:r>
            <a:rPr lang="en-US" dirty="0" smtClean="0"/>
            <a:t> </a:t>
          </a:r>
          <a:r>
            <a:rPr lang="en-US" dirty="0" err="1" smtClean="0"/>
            <a:t>tố</a:t>
          </a:r>
          <a:r>
            <a:rPr lang="en-US" dirty="0" smtClean="0"/>
            <a:t> </a:t>
          </a:r>
          <a:r>
            <a:rPr lang="en-US" dirty="0" err="1" smtClean="0"/>
            <a:t>thúc</a:t>
          </a:r>
          <a:r>
            <a:rPr lang="en-US" dirty="0" smtClean="0"/>
            <a:t> </a:t>
          </a:r>
          <a:r>
            <a:rPr lang="en-US" dirty="0" err="1" smtClean="0"/>
            <a:t>đẩy</a:t>
          </a:r>
          <a:r>
            <a:rPr lang="en-US" dirty="0" smtClean="0"/>
            <a:t> SHCM NCBH </a:t>
          </a:r>
          <a:r>
            <a:rPr lang="en-US" dirty="0" err="1" smtClean="0"/>
            <a:t>hiệu</a:t>
          </a:r>
          <a:r>
            <a:rPr lang="en-US" dirty="0" smtClean="0"/>
            <a:t> </a:t>
          </a:r>
          <a:r>
            <a:rPr lang="en-US" dirty="0" err="1" smtClean="0"/>
            <a:t>quả</a:t>
          </a:r>
          <a:r>
            <a:rPr lang="en-US" dirty="0" smtClean="0"/>
            <a:t>.</a:t>
          </a:r>
          <a:endParaRPr lang="en-US" dirty="0"/>
        </a:p>
      </dgm:t>
    </dgm:pt>
    <dgm:pt modelId="{8C9E4C3E-F4A8-4752-9C26-6E1EC0B802ED}" type="parTrans" cxnId="{7813A53E-4738-4024-9345-0AC9EAC73B5B}">
      <dgm:prSet/>
      <dgm:spPr/>
      <dgm:t>
        <a:bodyPr/>
        <a:lstStyle/>
        <a:p>
          <a:endParaRPr lang="en-US"/>
        </a:p>
      </dgm:t>
    </dgm:pt>
    <dgm:pt modelId="{2C7E221F-E99A-49A5-9DC7-EAD063923B57}" type="sibTrans" cxnId="{7813A53E-4738-4024-9345-0AC9EAC73B5B}">
      <dgm:prSet/>
      <dgm:spPr/>
      <dgm:t>
        <a:bodyPr/>
        <a:lstStyle/>
        <a:p>
          <a:endParaRPr lang="en-US"/>
        </a:p>
      </dgm:t>
    </dgm:pt>
    <dgm:pt modelId="{B79AE91B-2AAB-4823-BBEA-06F6702823F2}">
      <dgm:prSet phldrT="[Text]"/>
      <dgm:spPr/>
      <dgm:t>
        <a:bodyPr/>
        <a:lstStyle/>
        <a:p>
          <a:r>
            <a:rPr lang="en-US" dirty="0" err="1" smtClean="0"/>
            <a:t>Thế</a:t>
          </a:r>
          <a:r>
            <a:rPr lang="en-US" dirty="0" smtClean="0"/>
            <a:t> </a:t>
          </a:r>
          <a:r>
            <a:rPr lang="en-US" dirty="0" err="1" smtClean="0"/>
            <a:t>nào</a:t>
          </a:r>
          <a:r>
            <a:rPr lang="en-US" dirty="0" smtClean="0"/>
            <a:t> </a:t>
          </a:r>
          <a:r>
            <a:rPr lang="en-US" dirty="0" err="1" smtClean="0"/>
            <a:t>là</a:t>
          </a:r>
          <a:r>
            <a:rPr lang="en-US" dirty="0" smtClean="0"/>
            <a:t> SHCM NCBH?</a:t>
          </a:r>
          <a:endParaRPr lang="en-US" dirty="0"/>
        </a:p>
      </dgm:t>
    </dgm:pt>
    <dgm:pt modelId="{9343A1A4-B571-4836-B45B-67ACBB0874EF}" type="sibTrans" cxnId="{0B30351A-C175-4989-9BB8-085D5DDFDA07}">
      <dgm:prSet/>
      <dgm:spPr/>
      <dgm:t>
        <a:bodyPr/>
        <a:lstStyle/>
        <a:p>
          <a:endParaRPr lang="en-US"/>
        </a:p>
      </dgm:t>
    </dgm:pt>
    <dgm:pt modelId="{9B222A17-6813-45EF-B371-24101A33274A}" type="parTrans" cxnId="{0B30351A-C175-4989-9BB8-085D5DDFDA07}">
      <dgm:prSet/>
      <dgm:spPr/>
      <dgm:t>
        <a:bodyPr/>
        <a:lstStyle/>
        <a:p>
          <a:endParaRPr lang="en-US"/>
        </a:p>
      </dgm:t>
    </dgm:pt>
    <dgm:pt modelId="{7B22762C-59F1-4C3F-B6D3-4B936E47F851}" type="pres">
      <dgm:prSet presAssocID="{3CBC94FE-5B74-48CB-BA34-6F1066C613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DBB659-96B9-46D7-9E60-1FD0613B401F}" type="pres">
      <dgm:prSet presAssocID="{1D26B855-8B66-4949-BF1A-439FBDB66E92}" presName="composite" presStyleCnt="0"/>
      <dgm:spPr/>
    </dgm:pt>
    <dgm:pt modelId="{89776B08-CD8D-414F-9ACA-C7E353268292}" type="pres">
      <dgm:prSet presAssocID="{1D26B855-8B66-4949-BF1A-439FBDB66E9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475C0-8789-481A-B7A6-3BD6157C9745}" type="pres">
      <dgm:prSet presAssocID="{1D26B855-8B66-4949-BF1A-439FBDB66E9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EF786-0D1F-43E7-A30A-CAFFF44638E0}" type="pres">
      <dgm:prSet presAssocID="{5FE56D8C-E624-4FF4-BB60-F897EB450768}" presName="sp" presStyleCnt="0"/>
      <dgm:spPr/>
    </dgm:pt>
    <dgm:pt modelId="{D2CA0A57-8A76-4CED-96BB-8C5BF8411EAA}" type="pres">
      <dgm:prSet presAssocID="{CECCACAB-400D-4AA1-9E7F-06CEFC3AA922}" presName="composite" presStyleCnt="0"/>
      <dgm:spPr/>
    </dgm:pt>
    <dgm:pt modelId="{21F571D6-3255-4585-A797-ADE9E81C6F48}" type="pres">
      <dgm:prSet presAssocID="{CECCACAB-400D-4AA1-9E7F-06CEFC3AA92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3896F-AD98-4F25-8C5F-71522F62AEF6}" type="pres">
      <dgm:prSet presAssocID="{CECCACAB-400D-4AA1-9E7F-06CEFC3AA92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0BEC6-8D62-413B-9690-DA0795DAC008}" type="pres">
      <dgm:prSet presAssocID="{D19A2CD8-BB81-4D61-87B8-E6DD580C8C73}" presName="sp" presStyleCnt="0"/>
      <dgm:spPr/>
    </dgm:pt>
    <dgm:pt modelId="{5688AFCF-93B1-4BB4-8D6E-BDFFA4704609}" type="pres">
      <dgm:prSet presAssocID="{D60F81B2-C1D2-447C-BF8B-4D6CF2CD43EB}" presName="composite" presStyleCnt="0"/>
      <dgm:spPr/>
    </dgm:pt>
    <dgm:pt modelId="{A7A0F1A5-D780-48A8-9B34-820FB4451624}" type="pres">
      <dgm:prSet presAssocID="{D60F81B2-C1D2-447C-BF8B-4D6CF2CD43E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CB3F40-F2C4-4BF9-BFDD-E738D9D3CCCC}" type="pres">
      <dgm:prSet presAssocID="{D60F81B2-C1D2-447C-BF8B-4D6CF2CD43E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2BA8E-C827-4CB3-BDE5-B9AAD7603E8F}" type="pres">
      <dgm:prSet presAssocID="{C8B31853-0031-4D66-95E6-7F9F272B465C}" presName="sp" presStyleCnt="0"/>
      <dgm:spPr/>
    </dgm:pt>
    <dgm:pt modelId="{AF78D64F-F79F-4EAD-90A4-9E6CB24F36A5}" type="pres">
      <dgm:prSet presAssocID="{992B8B1B-BB5B-4400-8BA4-1E71ABDA48B9}" presName="composite" presStyleCnt="0"/>
      <dgm:spPr/>
    </dgm:pt>
    <dgm:pt modelId="{21CA4CC4-E6CF-4EE8-9BA1-3DB9FC161774}" type="pres">
      <dgm:prSet presAssocID="{992B8B1B-BB5B-4400-8BA4-1E71ABDA48B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D588D-E039-4D72-B4A2-6CE2CF62AFC2}" type="pres">
      <dgm:prSet presAssocID="{992B8B1B-BB5B-4400-8BA4-1E71ABDA48B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C8A9A-FEFB-4C44-B744-0F44507C13E2}" type="presOf" srcId="{87A25B86-8725-4B27-9405-2DA2D0FB5BA7}" destId="{24CB3F40-F2C4-4BF9-BFDD-E738D9D3CCCC}" srcOrd="0" destOrd="0" presId="urn:microsoft.com/office/officeart/2005/8/layout/chevron2"/>
    <dgm:cxn modelId="{CD21871D-19FF-4CBE-8A4E-F4BD2591ADFF}" srcId="{3CBC94FE-5B74-48CB-BA34-6F1066C613D8}" destId="{1D26B855-8B66-4949-BF1A-439FBDB66E92}" srcOrd="0" destOrd="0" parTransId="{359D5C89-3E77-4367-890C-CAC77934318E}" sibTransId="{5FE56D8C-E624-4FF4-BB60-F897EB450768}"/>
    <dgm:cxn modelId="{F87CD270-5A8B-48CC-A8FB-132FA81E11ED}" type="presOf" srcId="{1D26B855-8B66-4949-BF1A-439FBDB66E92}" destId="{89776B08-CD8D-414F-9ACA-C7E353268292}" srcOrd="0" destOrd="0" presId="urn:microsoft.com/office/officeart/2005/8/layout/chevron2"/>
    <dgm:cxn modelId="{39E154C4-0738-4E66-9924-9B0678EF8547}" srcId="{D60F81B2-C1D2-447C-BF8B-4D6CF2CD43EB}" destId="{87A25B86-8725-4B27-9405-2DA2D0FB5BA7}" srcOrd="0" destOrd="0" parTransId="{AEF15C29-71D5-48E4-8007-2A787AD634CB}" sibTransId="{395CCA21-7AE9-463F-A105-40105F61B23C}"/>
    <dgm:cxn modelId="{A69AB290-EAB6-4A45-9654-A8336A27261D}" srcId="{3CBC94FE-5B74-48CB-BA34-6F1066C613D8}" destId="{CECCACAB-400D-4AA1-9E7F-06CEFC3AA922}" srcOrd="1" destOrd="0" parTransId="{DAA26A2E-7C37-4151-8B8D-B05AEBDB3185}" sibTransId="{D19A2CD8-BB81-4D61-87B8-E6DD580C8C73}"/>
    <dgm:cxn modelId="{8DF0ED07-059E-42FD-A87A-2CF39072A53F}" type="presOf" srcId="{D7116242-7300-4571-8F46-4D9DAEDFF0B0}" destId="{F60D588D-E039-4D72-B4A2-6CE2CF62AFC2}" srcOrd="0" destOrd="0" presId="urn:microsoft.com/office/officeart/2005/8/layout/chevron2"/>
    <dgm:cxn modelId="{CBBAE6B4-BEE5-4A87-B180-7773B8E0B443}" srcId="{3CBC94FE-5B74-48CB-BA34-6F1066C613D8}" destId="{992B8B1B-BB5B-4400-8BA4-1E71ABDA48B9}" srcOrd="3" destOrd="0" parTransId="{F4CBEFEC-BB43-4822-8CA8-6580F7440BF2}" sibTransId="{B3B416AF-06C3-416B-B71B-0DEB03FF6A3B}"/>
    <dgm:cxn modelId="{6C70B61C-8B1F-4EA5-B846-CAAD158C70E8}" type="presOf" srcId="{3CBC94FE-5B74-48CB-BA34-6F1066C613D8}" destId="{7B22762C-59F1-4C3F-B6D3-4B936E47F851}" srcOrd="0" destOrd="0" presId="urn:microsoft.com/office/officeart/2005/8/layout/chevron2"/>
    <dgm:cxn modelId="{2EA1A0C4-95B1-404D-A0C5-EEB002E930C5}" type="presOf" srcId="{D60F81B2-C1D2-447C-BF8B-4D6CF2CD43EB}" destId="{A7A0F1A5-D780-48A8-9B34-820FB4451624}" srcOrd="0" destOrd="0" presId="urn:microsoft.com/office/officeart/2005/8/layout/chevron2"/>
    <dgm:cxn modelId="{E49ECE27-6FDD-4FCC-A719-6FB0ABE17350}" type="presOf" srcId="{3D4B1011-C2B0-43D8-BBCF-EDF6C5104051}" destId="{EFC3896F-AD98-4F25-8C5F-71522F62AEF6}" srcOrd="0" destOrd="0" presId="urn:microsoft.com/office/officeart/2005/8/layout/chevron2"/>
    <dgm:cxn modelId="{F4777116-8697-4953-ABB2-365A00B8A12A}" srcId="{CECCACAB-400D-4AA1-9E7F-06CEFC3AA922}" destId="{3D4B1011-C2B0-43D8-BBCF-EDF6C5104051}" srcOrd="0" destOrd="0" parTransId="{94E0FB1E-6D04-43DA-BB2A-058C54466005}" sibTransId="{76C466D3-5423-4EF4-87FE-971FFCD4B162}"/>
    <dgm:cxn modelId="{47093C65-4EDD-4831-93BC-FB8CECFB0D5D}" type="presOf" srcId="{CECCACAB-400D-4AA1-9E7F-06CEFC3AA922}" destId="{21F571D6-3255-4585-A797-ADE9E81C6F48}" srcOrd="0" destOrd="0" presId="urn:microsoft.com/office/officeart/2005/8/layout/chevron2"/>
    <dgm:cxn modelId="{E792BB50-00B5-42FD-A9BA-41FCAE37EBDC}" type="presOf" srcId="{992B8B1B-BB5B-4400-8BA4-1E71ABDA48B9}" destId="{21CA4CC4-E6CF-4EE8-9BA1-3DB9FC161774}" srcOrd="0" destOrd="0" presId="urn:microsoft.com/office/officeart/2005/8/layout/chevron2"/>
    <dgm:cxn modelId="{F1D6648E-034C-4B7F-9FF2-9EDC21A401F1}" type="presOf" srcId="{B79AE91B-2AAB-4823-BBEA-06F6702823F2}" destId="{35B475C0-8789-481A-B7A6-3BD6157C9745}" srcOrd="0" destOrd="0" presId="urn:microsoft.com/office/officeart/2005/8/layout/chevron2"/>
    <dgm:cxn modelId="{682123D9-ADE3-4811-A981-8760864486C5}" srcId="{3CBC94FE-5B74-48CB-BA34-6F1066C613D8}" destId="{D60F81B2-C1D2-447C-BF8B-4D6CF2CD43EB}" srcOrd="2" destOrd="0" parTransId="{F15084C9-2C25-42F3-856E-4923C55DEBAF}" sibTransId="{C8B31853-0031-4D66-95E6-7F9F272B465C}"/>
    <dgm:cxn modelId="{7813A53E-4738-4024-9345-0AC9EAC73B5B}" srcId="{992B8B1B-BB5B-4400-8BA4-1E71ABDA48B9}" destId="{D7116242-7300-4571-8F46-4D9DAEDFF0B0}" srcOrd="0" destOrd="0" parTransId="{8C9E4C3E-F4A8-4752-9C26-6E1EC0B802ED}" sibTransId="{2C7E221F-E99A-49A5-9DC7-EAD063923B57}"/>
    <dgm:cxn modelId="{0B30351A-C175-4989-9BB8-085D5DDFDA07}" srcId="{1D26B855-8B66-4949-BF1A-439FBDB66E92}" destId="{B79AE91B-2AAB-4823-BBEA-06F6702823F2}" srcOrd="0" destOrd="0" parTransId="{9B222A17-6813-45EF-B371-24101A33274A}" sibTransId="{9343A1A4-B571-4836-B45B-67ACBB0874EF}"/>
    <dgm:cxn modelId="{F8B1DF0E-BF33-4B49-9D0E-03E53157E370}" type="presParOf" srcId="{7B22762C-59F1-4C3F-B6D3-4B936E47F851}" destId="{D5DBB659-96B9-46D7-9E60-1FD0613B401F}" srcOrd="0" destOrd="0" presId="urn:microsoft.com/office/officeart/2005/8/layout/chevron2"/>
    <dgm:cxn modelId="{52BE9103-A5B6-4C58-AD18-4D4FEA457768}" type="presParOf" srcId="{D5DBB659-96B9-46D7-9E60-1FD0613B401F}" destId="{89776B08-CD8D-414F-9ACA-C7E353268292}" srcOrd="0" destOrd="0" presId="urn:microsoft.com/office/officeart/2005/8/layout/chevron2"/>
    <dgm:cxn modelId="{3C3BCB7E-BE9F-43EA-A930-13770DCB11F9}" type="presParOf" srcId="{D5DBB659-96B9-46D7-9E60-1FD0613B401F}" destId="{35B475C0-8789-481A-B7A6-3BD6157C9745}" srcOrd="1" destOrd="0" presId="urn:microsoft.com/office/officeart/2005/8/layout/chevron2"/>
    <dgm:cxn modelId="{290E4297-58A9-4F42-9CB3-B0C2090B7D06}" type="presParOf" srcId="{7B22762C-59F1-4C3F-B6D3-4B936E47F851}" destId="{601EF786-0D1F-43E7-A30A-CAFFF44638E0}" srcOrd="1" destOrd="0" presId="urn:microsoft.com/office/officeart/2005/8/layout/chevron2"/>
    <dgm:cxn modelId="{8A3139F3-991C-4A8D-90ED-3E6A7934BC0C}" type="presParOf" srcId="{7B22762C-59F1-4C3F-B6D3-4B936E47F851}" destId="{D2CA0A57-8A76-4CED-96BB-8C5BF8411EAA}" srcOrd="2" destOrd="0" presId="urn:microsoft.com/office/officeart/2005/8/layout/chevron2"/>
    <dgm:cxn modelId="{2FDEAFA4-4BB0-47F8-A178-C57666E3771F}" type="presParOf" srcId="{D2CA0A57-8A76-4CED-96BB-8C5BF8411EAA}" destId="{21F571D6-3255-4585-A797-ADE9E81C6F48}" srcOrd="0" destOrd="0" presId="urn:microsoft.com/office/officeart/2005/8/layout/chevron2"/>
    <dgm:cxn modelId="{A75FA862-CEB7-4125-88BE-3499480DFAF7}" type="presParOf" srcId="{D2CA0A57-8A76-4CED-96BB-8C5BF8411EAA}" destId="{EFC3896F-AD98-4F25-8C5F-71522F62AEF6}" srcOrd="1" destOrd="0" presId="urn:microsoft.com/office/officeart/2005/8/layout/chevron2"/>
    <dgm:cxn modelId="{D03AFD06-A683-4F65-871C-D373035CFD11}" type="presParOf" srcId="{7B22762C-59F1-4C3F-B6D3-4B936E47F851}" destId="{AA30BEC6-8D62-413B-9690-DA0795DAC008}" srcOrd="3" destOrd="0" presId="urn:microsoft.com/office/officeart/2005/8/layout/chevron2"/>
    <dgm:cxn modelId="{55F08F09-0995-49D1-9685-13C769003B94}" type="presParOf" srcId="{7B22762C-59F1-4C3F-B6D3-4B936E47F851}" destId="{5688AFCF-93B1-4BB4-8D6E-BDFFA4704609}" srcOrd="4" destOrd="0" presId="urn:microsoft.com/office/officeart/2005/8/layout/chevron2"/>
    <dgm:cxn modelId="{64FB3EB1-680F-4E89-BDDE-61C978C35F13}" type="presParOf" srcId="{5688AFCF-93B1-4BB4-8D6E-BDFFA4704609}" destId="{A7A0F1A5-D780-48A8-9B34-820FB4451624}" srcOrd="0" destOrd="0" presId="urn:microsoft.com/office/officeart/2005/8/layout/chevron2"/>
    <dgm:cxn modelId="{5DAE92EE-0DF8-4823-8A55-1BE91F01C2C8}" type="presParOf" srcId="{5688AFCF-93B1-4BB4-8D6E-BDFFA4704609}" destId="{24CB3F40-F2C4-4BF9-BFDD-E738D9D3CCCC}" srcOrd="1" destOrd="0" presId="urn:microsoft.com/office/officeart/2005/8/layout/chevron2"/>
    <dgm:cxn modelId="{9352F308-8BFF-45C0-BD00-A7C750BDDB1E}" type="presParOf" srcId="{7B22762C-59F1-4C3F-B6D3-4B936E47F851}" destId="{59A2BA8E-C827-4CB3-BDE5-B9AAD7603E8F}" srcOrd="5" destOrd="0" presId="urn:microsoft.com/office/officeart/2005/8/layout/chevron2"/>
    <dgm:cxn modelId="{2D20F3CE-30C6-45F8-92F8-AE12C5D8C655}" type="presParOf" srcId="{7B22762C-59F1-4C3F-B6D3-4B936E47F851}" destId="{AF78D64F-F79F-4EAD-90A4-9E6CB24F36A5}" srcOrd="6" destOrd="0" presId="urn:microsoft.com/office/officeart/2005/8/layout/chevron2"/>
    <dgm:cxn modelId="{B1E07D8F-82CB-4846-B616-B9E9075721D6}" type="presParOf" srcId="{AF78D64F-F79F-4EAD-90A4-9E6CB24F36A5}" destId="{21CA4CC4-E6CF-4EE8-9BA1-3DB9FC161774}" srcOrd="0" destOrd="0" presId="urn:microsoft.com/office/officeart/2005/8/layout/chevron2"/>
    <dgm:cxn modelId="{74465197-2808-467C-BC3B-FCA089234B55}" type="presParOf" srcId="{AF78D64F-F79F-4EAD-90A4-9E6CB24F36A5}" destId="{F60D588D-E039-4D72-B4A2-6CE2CF62AFC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D84B55-3198-4E9E-98A5-393D005AFC2D}" type="doc">
      <dgm:prSet loTypeId="urn:microsoft.com/office/officeart/2009/layout/CircleArrowProcess" loCatId="cycle" qsTypeId="urn:microsoft.com/office/officeart/2005/8/quickstyle/3d1" qsCatId="3D" csTypeId="urn:microsoft.com/office/officeart/2005/8/colors/colorful1#2" csCatId="colorful" phldr="1"/>
      <dgm:spPr/>
    </dgm:pt>
    <dgm:pt modelId="{C2C4C706-657A-451D-92D2-9D03F38C4FD9}">
      <dgm:prSet phldrT="[Text]"/>
      <dgm:spPr/>
      <dgm:t>
        <a:bodyPr/>
        <a:lstStyle/>
        <a:p>
          <a:r>
            <a:rPr lang="en-US" b="1" dirty="0" err="1" smtClean="0"/>
            <a:t>Dự</a:t>
          </a:r>
          <a:r>
            <a:rPr lang="en-US" b="1" dirty="0" smtClean="0"/>
            <a:t> </a:t>
          </a:r>
          <a:r>
            <a:rPr lang="en-US" b="1" dirty="0" err="1" smtClean="0"/>
            <a:t>giờ</a:t>
          </a:r>
          <a:endParaRPr lang="en-US" dirty="0"/>
        </a:p>
      </dgm:t>
    </dgm:pt>
    <dgm:pt modelId="{F99DFAE8-41AC-463D-A031-A7487509CB5A}" type="parTrans" cxnId="{61EDCAF7-30D5-4D9E-AECE-3EAFD62A105D}">
      <dgm:prSet/>
      <dgm:spPr/>
      <dgm:t>
        <a:bodyPr/>
        <a:lstStyle/>
        <a:p>
          <a:endParaRPr lang="en-US"/>
        </a:p>
      </dgm:t>
    </dgm:pt>
    <dgm:pt modelId="{919D4557-0EEC-48B8-BE0E-FD0AE2805754}" type="sibTrans" cxnId="{61EDCAF7-30D5-4D9E-AECE-3EAFD62A105D}">
      <dgm:prSet/>
      <dgm:spPr/>
      <dgm:t>
        <a:bodyPr/>
        <a:lstStyle/>
        <a:p>
          <a:endParaRPr lang="en-US"/>
        </a:p>
      </dgm:t>
    </dgm:pt>
    <dgm:pt modelId="{47E65460-0CB7-4D15-B15A-90D94936AB1B}">
      <dgm:prSet phldrT="[Text]"/>
      <dgm:spPr/>
      <dgm:t>
        <a:bodyPr/>
        <a:lstStyle/>
        <a:p>
          <a:r>
            <a:rPr lang="en-US" b="1" smtClean="0"/>
            <a:t>Chia sẻ</a:t>
          </a:r>
          <a:endParaRPr lang="en-US" dirty="0"/>
        </a:p>
      </dgm:t>
    </dgm:pt>
    <dgm:pt modelId="{3F8A32B0-1F9B-4FD0-835B-681703434512}" type="parTrans" cxnId="{56E675BC-C9BA-49B2-91DD-092A486D1204}">
      <dgm:prSet/>
      <dgm:spPr/>
      <dgm:t>
        <a:bodyPr/>
        <a:lstStyle/>
        <a:p>
          <a:endParaRPr lang="en-US"/>
        </a:p>
      </dgm:t>
    </dgm:pt>
    <dgm:pt modelId="{CAF6905D-5FFA-45BD-BAC4-8B837E498424}" type="sibTrans" cxnId="{56E675BC-C9BA-49B2-91DD-092A486D1204}">
      <dgm:prSet/>
      <dgm:spPr/>
      <dgm:t>
        <a:bodyPr/>
        <a:lstStyle/>
        <a:p>
          <a:endParaRPr lang="en-US"/>
        </a:p>
      </dgm:t>
    </dgm:pt>
    <dgm:pt modelId="{350A9EE9-9EDD-4F92-A211-9812FF77F22E}">
      <dgm:prSet phldrT="[Text]"/>
      <dgm:spPr/>
      <dgm:t>
        <a:bodyPr/>
        <a:lstStyle/>
        <a:p>
          <a:r>
            <a:rPr lang="en-US" b="1" dirty="0" err="1" smtClean="0"/>
            <a:t>Quan</a:t>
          </a:r>
          <a:r>
            <a:rPr lang="en-US" b="1" dirty="0" smtClean="0"/>
            <a:t> </a:t>
          </a:r>
          <a:r>
            <a:rPr lang="en-US" b="1" dirty="0" err="1" smtClean="0"/>
            <a:t>sát</a:t>
          </a:r>
          <a:endParaRPr lang="en-US" dirty="0"/>
        </a:p>
      </dgm:t>
    </dgm:pt>
    <dgm:pt modelId="{26A67D1C-EB51-42A2-A7BD-2AB65A98B0F1}" type="parTrans" cxnId="{3DA154C1-57A8-4337-925B-333EE2F6358E}">
      <dgm:prSet/>
      <dgm:spPr/>
      <dgm:t>
        <a:bodyPr/>
        <a:lstStyle/>
        <a:p>
          <a:endParaRPr lang="en-US"/>
        </a:p>
      </dgm:t>
    </dgm:pt>
    <dgm:pt modelId="{30C40D2D-0E8C-4AD9-9D5D-5E7AE0CC5421}" type="sibTrans" cxnId="{3DA154C1-57A8-4337-925B-333EE2F6358E}">
      <dgm:prSet/>
      <dgm:spPr/>
      <dgm:t>
        <a:bodyPr/>
        <a:lstStyle/>
        <a:p>
          <a:endParaRPr lang="en-US"/>
        </a:p>
      </dgm:t>
    </dgm:pt>
    <dgm:pt modelId="{E1DE29C4-AB35-4520-9C24-0D09390E3060}">
      <dgm:prSet phldrT="[Text]"/>
      <dgm:spPr/>
      <dgm:t>
        <a:bodyPr/>
        <a:lstStyle/>
        <a:p>
          <a:r>
            <a:rPr lang="en-US" b="1" smtClean="0"/>
            <a:t>Suy ngẫm</a:t>
          </a:r>
          <a:endParaRPr lang="en-US" dirty="0"/>
        </a:p>
      </dgm:t>
    </dgm:pt>
    <dgm:pt modelId="{17AB4469-E80B-41CE-95E1-7BE4A09D5A34}" type="parTrans" cxnId="{A263B193-8F85-4AF5-918E-52C7924ADD33}">
      <dgm:prSet/>
      <dgm:spPr/>
      <dgm:t>
        <a:bodyPr/>
        <a:lstStyle/>
        <a:p>
          <a:endParaRPr lang="en-US"/>
        </a:p>
      </dgm:t>
    </dgm:pt>
    <dgm:pt modelId="{852335DA-1D6A-4278-BCC5-DEA4770D99C9}" type="sibTrans" cxnId="{A263B193-8F85-4AF5-918E-52C7924ADD33}">
      <dgm:prSet/>
      <dgm:spPr/>
      <dgm:t>
        <a:bodyPr/>
        <a:lstStyle/>
        <a:p>
          <a:endParaRPr lang="en-US"/>
        </a:p>
      </dgm:t>
    </dgm:pt>
    <dgm:pt modelId="{DC3A5D9F-3D36-4A51-A22A-683A06E9DEB2}" type="pres">
      <dgm:prSet presAssocID="{FFD84B55-3198-4E9E-98A5-393D005AFC2D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D248475-3753-4ACA-B138-92669654A9A1}" type="pres">
      <dgm:prSet presAssocID="{C2C4C706-657A-451D-92D2-9D03F38C4FD9}" presName="Accent1" presStyleCnt="0"/>
      <dgm:spPr/>
    </dgm:pt>
    <dgm:pt modelId="{7C75FE96-589E-4CDB-B396-C4F60AC96FEF}" type="pres">
      <dgm:prSet presAssocID="{C2C4C706-657A-451D-92D2-9D03F38C4FD9}" presName="Accent" presStyleLbl="node1" presStyleIdx="0" presStyleCnt="4"/>
      <dgm:spPr/>
    </dgm:pt>
    <dgm:pt modelId="{2ECAE06F-3DB5-4D43-9F14-72785A520F4F}" type="pres">
      <dgm:prSet presAssocID="{C2C4C706-657A-451D-92D2-9D03F38C4FD9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EA781-1C39-41AC-9535-D8921BD6BAF8}" type="pres">
      <dgm:prSet presAssocID="{350A9EE9-9EDD-4F92-A211-9812FF77F22E}" presName="Accent2" presStyleCnt="0"/>
      <dgm:spPr/>
    </dgm:pt>
    <dgm:pt modelId="{8B8A5F1E-819D-46D9-B5E9-65F33F5E1B58}" type="pres">
      <dgm:prSet presAssocID="{350A9EE9-9EDD-4F92-A211-9812FF77F22E}" presName="Accent" presStyleLbl="node1" presStyleIdx="1" presStyleCnt="4"/>
      <dgm:spPr/>
    </dgm:pt>
    <dgm:pt modelId="{4314B2F9-69E6-434E-AD8A-73B5C45F3187}" type="pres">
      <dgm:prSet presAssocID="{350A9EE9-9EDD-4F92-A211-9812FF77F22E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70003-FA8F-4910-8CD9-09DF29AD67DB}" type="pres">
      <dgm:prSet presAssocID="{E1DE29C4-AB35-4520-9C24-0D09390E3060}" presName="Accent3" presStyleCnt="0"/>
      <dgm:spPr/>
    </dgm:pt>
    <dgm:pt modelId="{7268F91E-9C12-488B-922D-1C4592C54012}" type="pres">
      <dgm:prSet presAssocID="{E1DE29C4-AB35-4520-9C24-0D09390E3060}" presName="Accent" presStyleLbl="node1" presStyleIdx="2" presStyleCnt="4"/>
      <dgm:spPr/>
    </dgm:pt>
    <dgm:pt modelId="{BFD38FD5-EADF-42DA-9EA3-1382DC5E6412}" type="pres">
      <dgm:prSet presAssocID="{E1DE29C4-AB35-4520-9C24-0D09390E3060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13197-1162-486B-8560-4EAF43AE8586}" type="pres">
      <dgm:prSet presAssocID="{47E65460-0CB7-4D15-B15A-90D94936AB1B}" presName="Accent4" presStyleCnt="0"/>
      <dgm:spPr/>
    </dgm:pt>
    <dgm:pt modelId="{EC6D622D-C622-4177-BFA8-9C7625FC1B4A}" type="pres">
      <dgm:prSet presAssocID="{47E65460-0CB7-4D15-B15A-90D94936AB1B}" presName="Accent" presStyleLbl="node1" presStyleIdx="3" presStyleCnt="4"/>
      <dgm:spPr/>
    </dgm:pt>
    <dgm:pt modelId="{8AF94FF1-2184-411E-86FB-F8512510BC02}" type="pres">
      <dgm:prSet presAssocID="{47E65460-0CB7-4D15-B15A-90D94936AB1B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C53880-0E73-4ACC-B91E-6C0357F27868}" type="presOf" srcId="{47E65460-0CB7-4D15-B15A-90D94936AB1B}" destId="{8AF94FF1-2184-411E-86FB-F8512510BC02}" srcOrd="0" destOrd="0" presId="urn:microsoft.com/office/officeart/2009/layout/CircleArrowProcess"/>
    <dgm:cxn modelId="{B9467565-5D7D-44B8-B87F-782DFB9A0424}" type="presOf" srcId="{350A9EE9-9EDD-4F92-A211-9812FF77F22E}" destId="{4314B2F9-69E6-434E-AD8A-73B5C45F3187}" srcOrd="0" destOrd="0" presId="urn:microsoft.com/office/officeart/2009/layout/CircleArrowProcess"/>
    <dgm:cxn modelId="{A263B193-8F85-4AF5-918E-52C7924ADD33}" srcId="{FFD84B55-3198-4E9E-98A5-393D005AFC2D}" destId="{E1DE29C4-AB35-4520-9C24-0D09390E3060}" srcOrd="2" destOrd="0" parTransId="{17AB4469-E80B-41CE-95E1-7BE4A09D5A34}" sibTransId="{852335DA-1D6A-4278-BCC5-DEA4770D99C9}"/>
    <dgm:cxn modelId="{56E675BC-C9BA-49B2-91DD-092A486D1204}" srcId="{FFD84B55-3198-4E9E-98A5-393D005AFC2D}" destId="{47E65460-0CB7-4D15-B15A-90D94936AB1B}" srcOrd="3" destOrd="0" parTransId="{3F8A32B0-1F9B-4FD0-835B-681703434512}" sibTransId="{CAF6905D-5FFA-45BD-BAC4-8B837E498424}"/>
    <dgm:cxn modelId="{C3D54D4A-B124-4A27-9B56-15BE8F926AB1}" type="presOf" srcId="{E1DE29C4-AB35-4520-9C24-0D09390E3060}" destId="{BFD38FD5-EADF-42DA-9EA3-1382DC5E6412}" srcOrd="0" destOrd="0" presId="urn:microsoft.com/office/officeart/2009/layout/CircleArrowProcess"/>
    <dgm:cxn modelId="{D80AB498-8747-4806-8FE3-478179CE3AF1}" type="presOf" srcId="{C2C4C706-657A-451D-92D2-9D03F38C4FD9}" destId="{2ECAE06F-3DB5-4D43-9F14-72785A520F4F}" srcOrd="0" destOrd="0" presId="urn:microsoft.com/office/officeart/2009/layout/CircleArrowProcess"/>
    <dgm:cxn modelId="{61EDCAF7-30D5-4D9E-AECE-3EAFD62A105D}" srcId="{FFD84B55-3198-4E9E-98A5-393D005AFC2D}" destId="{C2C4C706-657A-451D-92D2-9D03F38C4FD9}" srcOrd="0" destOrd="0" parTransId="{F99DFAE8-41AC-463D-A031-A7487509CB5A}" sibTransId="{919D4557-0EEC-48B8-BE0E-FD0AE2805754}"/>
    <dgm:cxn modelId="{3470C7B5-CBCC-462D-BBFE-34E86FCC08A4}" type="presOf" srcId="{FFD84B55-3198-4E9E-98A5-393D005AFC2D}" destId="{DC3A5D9F-3D36-4A51-A22A-683A06E9DEB2}" srcOrd="0" destOrd="0" presId="urn:microsoft.com/office/officeart/2009/layout/CircleArrowProcess"/>
    <dgm:cxn modelId="{3DA154C1-57A8-4337-925B-333EE2F6358E}" srcId="{FFD84B55-3198-4E9E-98A5-393D005AFC2D}" destId="{350A9EE9-9EDD-4F92-A211-9812FF77F22E}" srcOrd="1" destOrd="0" parTransId="{26A67D1C-EB51-42A2-A7BD-2AB65A98B0F1}" sibTransId="{30C40D2D-0E8C-4AD9-9D5D-5E7AE0CC5421}"/>
    <dgm:cxn modelId="{624E9080-EAE7-4F56-A935-3D58E10C8D2D}" type="presParOf" srcId="{DC3A5D9F-3D36-4A51-A22A-683A06E9DEB2}" destId="{0D248475-3753-4ACA-B138-92669654A9A1}" srcOrd="0" destOrd="0" presId="urn:microsoft.com/office/officeart/2009/layout/CircleArrowProcess"/>
    <dgm:cxn modelId="{194A79FD-C4CB-425D-87DA-4CB353F23F7D}" type="presParOf" srcId="{0D248475-3753-4ACA-B138-92669654A9A1}" destId="{7C75FE96-589E-4CDB-B396-C4F60AC96FEF}" srcOrd="0" destOrd="0" presId="urn:microsoft.com/office/officeart/2009/layout/CircleArrowProcess"/>
    <dgm:cxn modelId="{C54B1327-D101-48DD-88E1-A14D976B9766}" type="presParOf" srcId="{DC3A5D9F-3D36-4A51-A22A-683A06E9DEB2}" destId="{2ECAE06F-3DB5-4D43-9F14-72785A520F4F}" srcOrd="1" destOrd="0" presId="urn:microsoft.com/office/officeart/2009/layout/CircleArrowProcess"/>
    <dgm:cxn modelId="{823B6E7B-B3D6-4FE8-800F-5F442A8E08AC}" type="presParOf" srcId="{DC3A5D9F-3D36-4A51-A22A-683A06E9DEB2}" destId="{D12EA781-1C39-41AC-9535-D8921BD6BAF8}" srcOrd="2" destOrd="0" presId="urn:microsoft.com/office/officeart/2009/layout/CircleArrowProcess"/>
    <dgm:cxn modelId="{071F8A14-3C17-48AD-AD62-FF63E76099F1}" type="presParOf" srcId="{D12EA781-1C39-41AC-9535-D8921BD6BAF8}" destId="{8B8A5F1E-819D-46D9-B5E9-65F33F5E1B58}" srcOrd="0" destOrd="0" presId="urn:microsoft.com/office/officeart/2009/layout/CircleArrowProcess"/>
    <dgm:cxn modelId="{01B9C7AA-C6A5-4B8D-A4A6-7066ADCFB408}" type="presParOf" srcId="{DC3A5D9F-3D36-4A51-A22A-683A06E9DEB2}" destId="{4314B2F9-69E6-434E-AD8A-73B5C45F3187}" srcOrd="3" destOrd="0" presId="urn:microsoft.com/office/officeart/2009/layout/CircleArrowProcess"/>
    <dgm:cxn modelId="{ABDFEC5B-4153-4619-9D41-9C7C6570AF64}" type="presParOf" srcId="{DC3A5D9F-3D36-4A51-A22A-683A06E9DEB2}" destId="{DFF70003-FA8F-4910-8CD9-09DF29AD67DB}" srcOrd="4" destOrd="0" presId="urn:microsoft.com/office/officeart/2009/layout/CircleArrowProcess"/>
    <dgm:cxn modelId="{A7EEBD49-6B84-4BC9-B746-ECAF2D627F2E}" type="presParOf" srcId="{DFF70003-FA8F-4910-8CD9-09DF29AD67DB}" destId="{7268F91E-9C12-488B-922D-1C4592C54012}" srcOrd="0" destOrd="0" presId="urn:microsoft.com/office/officeart/2009/layout/CircleArrowProcess"/>
    <dgm:cxn modelId="{E55C59A0-332A-4CA8-BBDC-BDCEF9073229}" type="presParOf" srcId="{DC3A5D9F-3D36-4A51-A22A-683A06E9DEB2}" destId="{BFD38FD5-EADF-42DA-9EA3-1382DC5E6412}" srcOrd="5" destOrd="0" presId="urn:microsoft.com/office/officeart/2009/layout/CircleArrowProcess"/>
    <dgm:cxn modelId="{374953FF-4345-444E-B06B-885874F01A64}" type="presParOf" srcId="{DC3A5D9F-3D36-4A51-A22A-683A06E9DEB2}" destId="{38F13197-1162-486B-8560-4EAF43AE8586}" srcOrd="6" destOrd="0" presId="urn:microsoft.com/office/officeart/2009/layout/CircleArrowProcess"/>
    <dgm:cxn modelId="{E02C591C-1420-4930-B2D2-EE8B98D43C31}" type="presParOf" srcId="{38F13197-1162-486B-8560-4EAF43AE8586}" destId="{EC6D622D-C622-4177-BFA8-9C7625FC1B4A}" srcOrd="0" destOrd="0" presId="urn:microsoft.com/office/officeart/2009/layout/CircleArrowProcess"/>
    <dgm:cxn modelId="{75C6A141-35EF-459C-A81D-E81F55942AD6}" type="presParOf" srcId="{DC3A5D9F-3D36-4A51-A22A-683A06E9DEB2}" destId="{8AF94FF1-2184-411E-86FB-F8512510BC02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B09C7F-5706-43BE-9FDE-E3BCD7382AEC}" type="doc">
      <dgm:prSet loTypeId="urn:microsoft.com/office/officeart/2005/8/layout/radial6" loCatId="cycle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A42A3C10-D8BF-4AE3-A599-6455F12731FF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SHCM</a:t>
          </a:r>
        </a:p>
        <a:p>
          <a:r>
            <a:rPr lang="en-US" sz="2000" dirty="0" smtClean="0">
              <a:solidFill>
                <a:schemeClr val="tx1"/>
              </a:solidFill>
            </a:rPr>
            <a:t>NCBH</a:t>
          </a:r>
        </a:p>
      </dgm:t>
    </dgm:pt>
    <dgm:pt modelId="{C1D2068D-EDED-4761-AB8B-BBB7709589F7}" type="parTrans" cxnId="{72E37608-C0C3-4B3C-8711-E8F1A1EBC8A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D3EC436-3A65-4C7C-B974-A6398AD48F7B}" type="sibTrans" cxnId="{72E37608-C0C3-4B3C-8711-E8F1A1EBC8A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8615B2B8-5E9F-4837-A5F9-F729A28E0FFD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</a:rPr>
            <a:t>Thiết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kế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bài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học</a:t>
          </a:r>
          <a:r>
            <a:rPr lang="en-US" sz="2000" dirty="0" smtClean="0">
              <a:solidFill>
                <a:schemeClr val="tx1"/>
              </a:solidFill>
            </a:rPr>
            <a:t> minh </a:t>
          </a:r>
          <a:r>
            <a:rPr lang="en-US" sz="2000" dirty="0" err="1" smtClean="0">
              <a:solidFill>
                <a:schemeClr val="tx1"/>
              </a:solidFill>
            </a:rPr>
            <a:t>họa</a:t>
          </a:r>
          <a:endParaRPr lang="en-US" sz="2000" dirty="0">
            <a:solidFill>
              <a:schemeClr val="tx1"/>
            </a:solidFill>
          </a:endParaRPr>
        </a:p>
      </dgm:t>
    </dgm:pt>
    <dgm:pt modelId="{277C38BB-27DF-4FA7-B468-CEE0FB3512F7}" type="parTrans" cxnId="{368DD44E-C0D2-46E6-9295-0345DEB0A60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A6667E8-81A7-4AE8-9C59-FC17BA9EC434}" type="sibTrans" cxnId="{368DD44E-C0D2-46E6-9295-0345DEB0A60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A6E9013-DF5B-4298-A9AE-A26D351E5A04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</a:rPr>
            <a:t>Dạy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và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dự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giờ</a:t>
          </a:r>
          <a:r>
            <a:rPr lang="en-US" sz="2000" dirty="0" smtClean="0">
              <a:solidFill>
                <a:schemeClr val="tx1"/>
              </a:solidFill>
            </a:rPr>
            <a:t>/ </a:t>
          </a:r>
          <a:r>
            <a:rPr lang="en-US" sz="2000" dirty="0" err="1" smtClean="0">
              <a:solidFill>
                <a:schemeClr val="tx1"/>
              </a:solidFill>
            </a:rPr>
            <a:t>lớp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học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mở</a:t>
          </a:r>
          <a:endParaRPr lang="en-US" sz="2000" dirty="0">
            <a:solidFill>
              <a:schemeClr val="tx1"/>
            </a:solidFill>
          </a:endParaRPr>
        </a:p>
      </dgm:t>
    </dgm:pt>
    <dgm:pt modelId="{51758CDA-C9EC-483F-8E25-01946C4DD7CE}" type="parTrans" cxnId="{0699816C-E970-4DD9-AC19-D6C2083B9B5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3D02974-F9B9-497F-B920-57D44CF7A650}" type="sibTrans" cxnId="{0699816C-E970-4DD9-AC19-D6C2083B9B5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4FE6E97-385D-4C3F-8B8D-37DF310C125E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</a:rPr>
            <a:t>Suy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ngẫm</a:t>
          </a:r>
          <a:r>
            <a:rPr lang="en-US" sz="2000" dirty="0" smtClean="0">
              <a:solidFill>
                <a:schemeClr val="tx1"/>
              </a:solidFill>
            </a:rPr>
            <a:t>/ Chia </a:t>
          </a:r>
          <a:r>
            <a:rPr lang="en-US" sz="2000" dirty="0" err="1" smtClean="0">
              <a:solidFill>
                <a:schemeClr val="tx1"/>
              </a:solidFill>
            </a:rPr>
            <a:t>sẻ</a:t>
          </a:r>
          <a:endParaRPr lang="en-US" sz="2000" dirty="0">
            <a:solidFill>
              <a:schemeClr val="tx1"/>
            </a:solidFill>
          </a:endParaRPr>
        </a:p>
      </dgm:t>
    </dgm:pt>
    <dgm:pt modelId="{DDCDC8F5-4090-481D-B296-E74DEF55F721}" type="parTrans" cxnId="{6A5CAA93-F8F9-4073-AB53-A60075989C38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A85B9CA2-7C09-4B0B-ADA2-F60619D61A4C}" type="sibTrans" cxnId="{6A5CAA93-F8F9-4073-AB53-A60075989C38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E2B9425-C924-4F75-B884-9172F9A68B4B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</a:rPr>
            <a:t>Áp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dụng</a:t>
          </a:r>
          <a:r>
            <a:rPr lang="en-US" sz="2000" dirty="0" smtClean="0">
              <a:solidFill>
                <a:schemeClr val="tx1"/>
              </a:solidFill>
            </a:rPr>
            <a:t>/ </a:t>
          </a:r>
          <a:r>
            <a:rPr lang="en-US" sz="2000" dirty="0" err="1" smtClean="0">
              <a:solidFill>
                <a:schemeClr val="tx1"/>
              </a:solidFill>
            </a:rPr>
            <a:t>Thiết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kế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lại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bài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học</a:t>
          </a:r>
          <a:endParaRPr lang="en-US" sz="2000" dirty="0">
            <a:solidFill>
              <a:schemeClr val="tx1"/>
            </a:solidFill>
          </a:endParaRPr>
        </a:p>
      </dgm:t>
    </dgm:pt>
    <dgm:pt modelId="{643628A8-46F9-40B1-899F-55819E0D8636}" type="parTrans" cxnId="{F3B8B1D6-2D71-4AF9-917C-9A5A9394020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6F51AF3-07B6-445B-83F8-4C20A5C73275}" type="sibTrans" cxnId="{F3B8B1D6-2D71-4AF9-917C-9A5A9394020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C6B13DE-A2DB-4C29-B52E-C1020B2555E8}">
      <dgm:prSet phldrT="[Text]" custScaleX="134549"/>
      <dgm:spPr/>
      <dgm:t>
        <a:bodyPr/>
        <a:lstStyle/>
        <a:p>
          <a:endParaRPr lang="en-US"/>
        </a:p>
      </dgm:t>
    </dgm:pt>
    <dgm:pt modelId="{D3D9DB8C-408A-43D0-B6D7-8ED257622331}" type="parTrans" cxnId="{03870E87-B71E-4541-A641-45A8226944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5BC452D-3288-427D-A7DA-756034642DB3}" type="sibTrans" cxnId="{03870E87-B71E-4541-A641-45A8226944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3A99CC8-8906-4EA4-AEEE-7F8A30D960C0}" type="pres">
      <dgm:prSet presAssocID="{B2B09C7F-5706-43BE-9FDE-E3BCD7382AE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FA2C71-2892-430F-9A8A-C88EC7449614}" type="pres">
      <dgm:prSet presAssocID="{A42A3C10-D8BF-4AE3-A599-6455F12731FF}" presName="centerShape" presStyleLbl="node0" presStyleIdx="0" presStyleCnt="1"/>
      <dgm:spPr/>
      <dgm:t>
        <a:bodyPr/>
        <a:lstStyle/>
        <a:p>
          <a:endParaRPr lang="en-US"/>
        </a:p>
      </dgm:t>
    </dgm:pt>
    <dgm:pt modelId="{6FAB21D3-E384-4057-AC96-8DC54195D06F}" type="pres">
      <dgm:prSet presAssocID="{8615B2B8-5E9F-4837-A5F9-F729A28E0FFD}" presName="node" presStyleLbl="node1" presStyleIdx="0" presStyleCnt="4" custScaleX="134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176F6-C973-4C92-B153-A31F21D5FE26}" type="pres">
      <dgm:prSet presAssocID="{8615B2B8-5E9F-4837-A5F9-F729A28E0FFD}" presName="dummy" presStyleCnt="0"/>
      <dgm:spPr/>
    </dgm:pt>
    <dgm:pt modelId="{75B33CB7-8835-4DC1-B995-5DC9B4029D8D}" type="pres">
      <dgm:prSet presAssocID="{EA6667E8-81A7-4AE8-9C59-FC17BA9EC43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BB25C81-0913-42FA-89A4-CFAE11F75576}" type="pres">
      <dgm:prSet presAssocID="{FA6E9013-DF5B-4298-A9AE-A26D351E5A04}" presName="node" presStyleLbl="node1" presStyleIdx="1" presStyleCnt="4" custScaleX="137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78362-9FBE-466C-8D62-E40B6FCE5CC2}" type="pres">
      <dgm:prSet presAssocID="{FA6E9013-DF5B-4298-A9AE-A26D351E5A04}" presName="dummy" presStyleCnt="0"/>
      <dgm:spPr/>
    </dgm:pt>
    <dgm:pt modelId="{A3DE76B6-5B57-4064-A73B-B24C9C2F737C}" type="pres">
      <dgm:prSet presAssocID="{F3D02974-F9B9-497F-B920-57D44CF7A65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6C856B8-4A65-4621-A09A-C017907D527C}" type="pres">
      <dgm:prSet presAssocID="{04FE6E97-385D-4C3F-8B8D-37DF310C125E}" presName="node" presStyleLbl="node1" presStyleIdx="2" presStyleCnt="4" custScaleX="1653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8C1B6-31E2-4B07-9193-4CA5D1D692B0}" type="pres">
      <dgm:prSet presAssocID="{04FE6E97-385D-4C3F-8B8D-37DF310C125E}" presName="dummy" presStyleCnt="0"/>
      <dgm:spPr/>
    </dgm:pt>
    <dgm:pt modelId="{71E8C7E1-7FA6-48B6-AD46-9CE784BF4E43}" type="pres">
      <dgm:prSet presAssocID="{A85B9CA2-7C09-4B0B-ADA2-F60619D61A4C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A8F4B26-B859-4813-8770-F88DA725D0AD}" type="pres">
      <dgm:prSet presAssocID="{7E2B9425-C924-4F75-B884-9172F9A68B4B}" presName="node" presStyleLbl="node1" presStyleIdx="3" presStyleCnt="4" custScaleX="127924" custScaleY="122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7E358-E6F1-4493-AC81-EB9464314008}" type="pres">
      <dgm:prSet presAssocID="{7E2B9425-C924-4F75-B884-9172F9A68B4B}" presName="dummy" presStyleCnt="0"/>
      <dgm:spPr/>
    </dgm:pt>
    <dgm:pt modelId="{9EE1EFC4-1404-48E5-A9FC-99A9F9FE8BDE}" type="pres">
      <dgm:prSet presAssocID="{06F51AF3-07B6-445B-83F8-4C20A5C73275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3B8B1D6-2D71-4AF9-917C-9A5A93940205}" srcId="{A42A3C10-D8BF-4AE3-A599-6455F12731FF}" destId="{7E2B9425-C924-4F75-B884-9172F9A68B4B}" srcOrd="3" destOrd="0" parTransId="{643628A8-46F9-40B1-899F-55819E0D8636}" sibTransId="{06F51AF3-07B6-445B-83F8-4C20A5C73275}"/>
    <dgm:cxn modelId="{72E37608-C0C3-4B3C-8711-E8F1A1EBC8AF}" srcId="{B2B09C7F-5706-43BE-9FDE-E3BCD7382AEC}" destId="{A42A3C10-D8BF-4AE3-A599-6455F12731FF}" srcOrd="0" destOrd="0" parTransId="{C1D2068D-EDED-4761-AB8B-BBB7709589F7}" sibTransId="{6D3EC436-3A65-4C7C-B974-A6398AD48F7B}"/>
    <dgm:cxn modelId="{03870E87-B71E-4541-A641-45A822694477}" srcId="{B2B09C7F-5706-43BE-9FDE-E3BCD7382AEC}" destId="{9C6B13DE-A2DB-4C29-B52E-C1020B2555E8}" srcOrd="1" destOrd="0" parTransId="{D3D9DB8C-408A-43D0-B6D7-8ED257622331}" sibTransId="{95BC452D-3288-427D-A7DA-756034642DB3}"/>
    <dgm:cxn modelId="{4B6E90B9-1F36-4FDF-9495-BCAFF6E6847A}" type="presOf" srcId="{04FE6E97-385D-4C3F-8B8D-37DF310C125E}" destId="{F6C856B8-4A65-4621-A09A-C017907D527C}" srcOrd="0" destOrd="0" presId="urn:microsoft.com/office/officeart/2005/8/layout/radial6"/>
    <dgm:cxn modelId="{0C36123D-B42F-4C39-B78E-1012A5391E56}" type="presOf" srcId="{F3D02974-F9B9-497F-B920-57D44CF7A650}" destId="{A3DE76B6-5B57-4064-A73B-B24C9C2F737C}" srcOrd="0" destOrd="0" presId="urn:microsoft.com/office/officeart/2005/8/layout/radial6"/>
    <dgm:cxn modelId="{63E4C145-794E-4843-AF7D-3703BF0D28A5}" type="presOf" srcId="{8615B2B8-5E9F-4837-A5F9-F729A28E0FFD}" destId="{6FAB21D3-E384-4057-AC96-8DC54195D06F}" srcOrd="0" destOrd="0" presId="urn:microsoft.com/office/officeart/2005/8/layout/radial6"/>
    <dgm:cxn modelId="{A163C3BF-924E-4353-ADE4-E6E0923B92C4}" type="presOf" srcId="{7E2B9425-C924-4F75-B884-9172F9A68B4B}" destId="{2A8F4B26-B859-4813-8770-F88DA725D0AD}" srcOrd="0" destOrd="0" presId="urn:microsoft.com/office/officeart/2005/8/layout/radial6"/>
    <dgm:cxn modelId="{D93323F4-8263-4A91-BCFE-D5374A06431F}" type="presOf" srcId="{EA6667E8-81A7-4AE8-9C59-FC17BA9EC434}" destId="{75B33CB7-8835-4DC1-B995-5DC9B4029D8D}" srcOrd="0" destOrd="0" presId="urn:microsoft.com/office/officeart/2005/8/layout/radial6"/>
    <dgm:cxn modelId="{368DD44E-C0D2-46E6-9295-0345DEB0A60F}" srcId="{A42A3C10-D8BF-4AE3-A599-6455F12731FF}" destId="{8615B2B8-5E9F-4837-A5F9-F729A28E0FFD}" srcOrd="0" destOrd="0" parTransId="{277C38BB-27DF-4FA7-B468-CEE0FB3512F7}" sibTransId="{EA6667E8-81A7-4AE8-9C59-FC17BA9EC434}"/>
    <dgm:cxn modelId="{0699816C-E970-4DD9-AC19-D6C2083B9B55}" srcId="{A42A3C10-D8BF-4AE3-A599-6455F12731FF}" destId="{FA6E9013-DF5B-4298-A9AE-A26D351E5A04}" srcOrd="1" destOrd="0" parTransId="{51758CDA-C9EC-483F-8E25-01946C4DD7CE}" sibTransId="{F3D02974-F9B9-497F-B920-57D44CF7A650}"/>
    <dgm:cxn modelId="{5F7552FF-4BC2-4A94-9681-AF8483FA75D3}" type="presOf" srcId="{A85B9CA2-7C09-4B0B-ADA2-F60619D61A4C}" destId="{71E8C7E1-7FA6-48B6-AD46-9CE784BF4E43}" srcOrd="0" destOrd="0" presId="urn:microsoft.com/office/officeart/2005/8/layout/radial6"/>
    <dgm:cxn modelId="{FECE2C10-E2B9-4A10-A2A2-E2C5C1CA29D3}" type="presOf" srcId="{B2B09C7F-5706-43BE-9FDE-E3BCD7382AEC}" destId="{33A99CC8-8906-4EA4-AEEE-7F8A30D960C0}" srcOrd="0" destOrd="0" presId="urn:microsoft.com/office/officeart/2005/8/layout/radial6"/>
    <dgm:cxn modelId="{6A5CAA93-F8F9-4073-AB53-A60075989C38}" srcId="{A42A3C10-D8BF-4AE3-A599-6455F12731FF}" destId="{04FE6E97-385D-4C3F-8B8D-37DF310C125E}" srcOrd="2" destOrd="0" parTransId="{DDCDC8F5-4090-481D-B296-E74DEF55F721}" sibTransId="{A85B9CA2-7C09-4B0B-ADA2-F60619D61A4C}"/>
    <dgm:cxn modelId="{C3FEED15-3AB4-40B0-8B29-81C0391EA1BF}" type="presOf" srcId="{FA6E9013-DF5B-4298-A9AE-A26D351E5A04}" destId="{FBB25C81-0913-42FA-89A4-CFAE11F75576}" srcOrd="0" destOrd="0" presId="urn:microsoft.com/office/officeart/2005/8/layout/radial6"/>
    <dgm:cxn modelId="{1D06A30A-8BDC-4265-9109-5B3830642926}" type="presOf" srcId="{A42A3C10-D8BF-4AE3-A599-6455F12731FF}" destId="{2EFA2C71-2892-430F-9A8A-C88EC7449614}" srcOrd="0" destOrd="0" presId="urn:microsoft.com/office/officeart/2005/8/layout/radial6"/>
    <dgm:cxn modelId="{52BBBCCE-3506-467F-AB1C-1F7335FE4E44}" type="presOf" srcId="{06F51AF3-07B6-445B-83F8-4C20A5C73275}" destId="{9EE1EFC4-1404-48E5-A9FC-99A9F9FE8BDE}" srcOrd="0" destOrd="0" presId="urn:microsoft.com/office/officeart/2005/8/layout/radial6"/>
    <dgm:cxn modelId="{7C673491-6EB8-4505-A254-A716D4311AE8}" type="presParOf" srcId="{33A99CC8-8906-4EA4-AEEE-7F8A30D960C0}" destId="{2EFA2C71-2892-430F-9A8A-C88EC7449614}" srcOrd="0" destOrd="0" presId="urn:microsoft.com/office/officeart/2005/8/layout/radial6"/>
    <dgm:cxn modelId="{4D741615-DB5D-447F-BFA2-94AD6B071596}" type="presParOf" srcId="{33A99CC8-8906-4EA4-AEEE-7F8A30D960C0}" destId="{6FAB21D3-E384-4057-AC96-8DC54195D06F}" srcOrd="1" destOrd="0" presId="urn:microsoft.com/office/officeart/2005/8/layout/radial6"/>
    <dgm:cxn modelId="{82B4F62B-3AED-4F08-AD5D-C997CA920AA0}" type="presParOf" srcId="{33A99CC8-8906-4EA4-AEEE-7F8A30D960C0}" destId="{451176F6-C973-4C92-B153-A31F21D5FE26}" srcOrd="2" destOrd="0" presId="urn:microsoft.com/office/officeart/2005/8/layout/radial6"/>
    <dgm:cxn modelId="{ECC66FC2-CB61-4936-BB40-C7BB20D1AB11}" type="presParOf" srcId="{33A99CC8-8906-4EA4-AEEE-7F8A30D960C0}" destId="{75B33CB7-8835-4DC1-B995-5DC9B4029D8D}" srcOrd="3" destOrd="0" presId="urn:microsoft.com/office/officeart/2005/8/layout/radial6"/>
    <dgm:cxn modelId="{E983B912-8DD8-4195-B436-B036B1A7F589}" type="presParOf" srcId="{33A99CC8-8906-4EA4-AEEE-7F8A30D960C0}" destId="{FBB25C81-0913-42FA-89A4-CFAE11F75576}" srcOrd="4" destOrd="0" presId="urn:microsoft.com/office/officeart/2005/8/layout/radial6"/>
    <dgm:cxn modelId="{CC5EF32B-5476-42E0-8D02-940978F9DF9B}" type="presParOf" srcId="{33A99CC8-8906-4EA4-AEEE-7F8A30D960C0}" destId="{98F78362-9FBE-466C-8D62-E40B6FCE5CC2}" srcOrd="5" destOrd="0" presId="urn:microsoft.com/office/officeart/2005/8/layout/radial6"/>
    <dgm:cxn modelId="{3A85B066-86B6-4691-B784-34C7D92B4D43}" type="presParOf" srcId="{33A99CC8-8906-4EA4-AEEE-7F8A30D960C0}" destId="{A3DE76B6-5B57-4064-A73B-B24C9C2F737C}" srcOrd="6" destOrd="0" presId="urn:microsoft.com/office/officeart/2005/8/layout/radial6"/>
    <dgm:cxn modelId="{34BABA65-C237-4CA7-9628-6DA4A79ABAB5}" type="presParOf" srcId="{33A99CC8-8906-4EA4-AEEE-7F8A30D960C0}" destId="{F6C856B8-4A65-4621-A09A-C017907D527C}" srcOrd="7" destOrd="0" presId="urn:microsoft.com/office/officeart/2005/8/layout/radial6"/>
    <dgm:cxn modelId="{228DE092-D21D-4C66-A75D-D24F96FB5DE4}" type="presParOf" srcId="{33A99CC8-8906-4EA4-AEEE-7F8A30D960C0}" destId="{81A8C1B6-31E2-4B07-9193-4CA5D1D692B0}" srcOrd="8" destOrd="0" presId="urn:microsoft.com/office/officeart/2005/8/layout/radial6"/>
    <dgm:cxn modelId="{664ECE74-6AEB-4FC3-BB44-1929D645D9A2}" type="presParOf" srcId="{33A99CC8-8906-4EA4-AEEE-7F8A30D960C0}" destId="{71E8C7E1-7FA6-48B6-AD46-9CE784BF4E43}" srcOrd="9" destOrd="0" presId="urn:microsoft.com/office/officeart/2005/8/layout/radial6"/>
    <dgm:cxn modelId="{8313964D-7C30-417B-86FC-3A2CD0381E64}" type="presParOf" srcId="{33A99CC8-8906-4EA4-AEEE-7F8A30D960C0}" destId="{2A8F4B26-B859-4813-8770-F88DA725D0AD}" srcOrd="10" destOrd="0" presId="urn:microsoft.com/office/officeart/2005/8/layout/radial6"/>
    <dgm:cxn modelId="{FF5575FD-93C2-4E9A-8F56-DDDA9EF4F8B0}" type="presParOf" srcId="{33A99CC8-8906-4EA4-AEEE-7F8A30D960C0}" destId="{9F67E358-E6F1-4493-AC81-EB9464314008}" srcOrd="11" destOrd="0" presId="urn:microsoft.com/office/officeart/2005/8/layout/radial6"/>
    <dgm:cxn modelId="{504E62A2-391F-41E0-9F01-9A6BCBD97719}" type="presParOf" srcId="{33A99CC8-8906-4EA4-AEEE-7F8A30D960C0}" destId="{9EE1EFC4-1404-48E5-A9FC-99A9F9FE8BD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44B339-6C0D-4116-BA9C-1ABFE06B4057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5FFF1CE-F454-4D39-98F2-6365AAD044E4}">
      <dgm:prSet phldrT="[Text]"/>
      <dgm:spPr/>
      <dgm:t>
        <a:bodyPr/>
        <a:lstStyle/>
        <a:p>
          <a:r>
            <a:rPr lang="en-US" b="1" smtClean="0">
              <a:latin typeface="Calibri" pitchFamily="34" charset="0"/>
            </a:rPr>
            <a:t>B</a:t>
          </a:r>
          <a:r>
            <a:rPr lang="vi-VN" b="1" smtClean="0">
              <a:latin typeface="Calibri" pitchFamily="34" charset="0"/>
            </a:rPr>
            <a:t>ư</a:t>
          </a:r>
          <a:r>
            <a:rPr lang="en-US" b="1" smtClean="0">
              <a:latin typeface="Calibri" pitchFamily="34" charset="0"/>
            </a:rPr>
            <a:t>ớc 1</a:t>
          </a:r>
          <a:endParaRPr lang="en-US" dirty="0"/>
        </a:p>
      </dgm:t>
    </dgm:pt>
    <dgm:pt modelId="{23C834E8-0121-45D5-B7D1-52FEB2CBCA65}" type="parTrans" cxnId="{A0D17CD8-DB0B-49D8-8E71-05A127CE6393}">
      <dgm:prSet/>
      <dgm:spPr/>
      <dgm:t>
        <a:bodyPr/>
        <a:lstStyle/>
        <a:p>
          <a:endParaRPr lang="en-US"/>
        </a:p>
      </dgm:t>
    </dgm:pt>
    <dgm:pt modelId="{07439F61-BE0D-4369-A090-D91D8FD530B7}" type="sibTrans" cxnId="{A0D17CD8-DB0B-49D8-8E71-05A127CE6393}">
      <dgm:prSet/>
      <dgm:spPr/>
      <dgm:t>
        <a:bodyPr/>
        <a:lstStyle/>
        <a:p>
          <a:endParaRPr lang="en-US"/>
        </a:p>
      </dgm:t>
    </dgm:pt>
    <dgm:pt modelId="{DCC1A2E8-FA24-40F9-85E9-A2E2B1EBBAB0}">
      <dgm:prSet phldrT="[Text]"/>
      <dgm:spPr/>
      <dgm:t>
        <a:bodyPr/>
        <a:lstStyle/>
        <a:p>
          <a:r>
            <a:rPr lang="en-US" b="1" smtClean="0">
              <a:latin typeface="Calibri" pitchFamily="34" charset="0"/>
            </a:rPr>
            <a:t>Chuẩn bị bài minh họa </a:t>
          </a:r>
          <a:br>
            <a:rPr lang="en-US" b="1" smtClean="0">
              <a:latin typeface="Calibri" pitchFamily="34" charset="0"/>
            </a:rPr>
          </a:br>
          <a:endParaRPr lang="en-US" dirty="0"/>
        </a:p>
      </dgm:t>
    </dgm:pt>
    <dgm:pt modelId="{FA7FE20E-7F02-42E8-8130-EE0D4D2945FB}" type="parTrans" cxnId="{51329AC0-FD14-4F25-BABD-8B5CE85E4205}">
      <dgm:prSet/>
      <dgm:spPr/>
      <dgm:t>
        <a:bodyPr/>
        <a:lstStyle/>
        <a:p>
          <a:endParaRPr lang="en-US"/>
        </a:p>
      </dgm:t>
    </dgm:pt>
    <dgm:pt modelId="{F84170F0-03DE-4B7F-8F1D-E0530F279AC3}" type="sibTrans" cxnId="{51329AC0-FD14-4F25-BABD-8B5CE85E4205}">
      <dgm:prSet/>
      <dgm:spPr/>
      <dgm:t>
        <a:bodyPr/>
        <a:lstStyle/>
        <a:p>
          <a:endParaRPr lang="en-US"/>
        </a:p>
      </dgm:t>
    </dgm:pt>
    <dgm:pt modelId="{E7DFEC8F-2B05-457E-892E-60B166A8067F}">
      <dgm:prSet phldrT="[Text]"/>
      <dgm:spPr/>
      <dgm:t>
        <a:bodyPr/>
        <a:lstStyle/>
        <a:p>
          <a:r>
            <a:rPr lang="en-US" b="1" smtClean="0">
              <a:latin typeface="Calibri" pitchFamily="34" charset="0"/>
            </a:rPr>
            <a:t>B</a:t>
          </a:r>
          <a:r>
            <a:rPr lang="vi-VN" b="1" smtClean="0">
              <a:latin typeface="Calibri" pitchFamily="34" charset="0"/>
            </a:rPr>
            <a:t>ư</a:t>
          </a:r>
          <a:r>
            <a:rPr lang="en-US" b="1" smtClean="0">
              <a:latin typeface="Calibri" pitchFamily="34" charset="0"/>
            </a:rPr>
            <a:t>ớc 2</a:t>
          </a:r>
          <a:endParaRPr lang="en-US" dirty="0"/>
        </a:p>
      </dgm:t>
    </dgm:pt>
    <dgm:pt modelId="{01B1F95F-7CAF-409A-8631-BE773D232204}" type="parTrans" cxnId="{F441DAA5-84ED-47FA-9408-CF09A573E31D}">
      <dgm:prSet/>
      <dgm:spPr/>
      <dgm:t>
        <a:bodyPr/>
        <a:lstStyle/>
        <a:p>
          <a:endParaRPr lang="en-US"/>
        </a:p>
      </dgm:t>
    </dgm:pt>
    <dgm:pt modelId="{0F8A40C4-3171-444D-937C-59FC27CF8064}" type="sibTrans" cxnId="{F441DAA5-84ED-47FA-9408-CF09A573E31D}">
      <dgm:prSet/>
      <dgm:spPr/>
      <dgm:t>
        <a:bodyPr/>
        <a:lstStyle/>
        <a:p>
          <a:endParaRPr lang="en-US"/>
        </a:p>
      </dgm:t>
    </dgm:pt>
    <dgm:pt modelId="{07672740-00DF-45F3-8C80-821285AB918F}">
      <dgm:prSet phldrT="[Text]"/>
      <dgm:spPr/>
      <dgm:t>
        <a:bodyPr/>
        <a:lstStyle/>
        <a:p>
          <a:r>
            <a:rPr lang="en-US" b="1" smtClean="0">
              <a:latin typeface="Calibri" pitchFamily="34" charset="0"/>
            </a:rPr>
            <a:t>Dự giờ, quan sát, suy ngẫm</a:t>
          </a:r>
          <a:endParaRPr lang="en-US" dirty="0"/>
        </a:p>
      </dgm:t>
    </dgm:pt>
    <dgm:pt modelId="{B762E15A-5696-469E-A88A-11282DFFC97C}" type="parTrans" cxnId="{580A1757-BE26-4B17-B206-C867736FE105}">
      <dgm:prSet/>
      <dgm:spPr/>
      <dgm:t>
        <a:bodyPr/>
        <a:lstStyle/>
        <a:p>
          <a:endParaRPr lang="en-US"/>
        </a:p>
      </dgm:t>
    </dgm:pt>
    <dgm:pt modelId="{EDE81495-1A70-49C3-9026-592B687B3A23}" type="sibTrans" cxnId="{580A1757-BE26-4B17-B206-C867736FE105}">
      <dgm:prSet/>
      <dgm:spPr/>
      <dgm:t>
        <a:bodyPr/>
        <a:lstStyle/>
        <a:p>
          <a:endParaRPr lang="en-US"/>
        </a:p>
      </dgm:t>
    </dgm:pt>
    <dgm:pt modelId="{410E0DA4-500D-488B-8E2E-3AB0C1778DDB}">
      <dgm:prSet phldrT="[Text]"/>
      <dgm:spPr/>
      <dgm:t>
        <a:bodyPr/>
        <a:lstStyle/>
        <a:p>
          <a:r>
            <a:rPr lang="en-US" b="1" smtClean="0">
              <a:latin typeface="Calibri" pitchFamily="34" charset="0"/>
            </a:rPr>
            <a:t>B</a:t>
          </a:r>
          <a:r>
            <a:rPr lang="vi-VN" b="1" smtClean="0">
              <a:latin typeface="Calibri" pitchFamily="34" charset="0"/>
            </a:rPr>
            <a:t>ư</a:t>
          </a:r>
          <a:r>
            <a:rPr lang="en-US" b="1" smtClean="0">
              <a:latin typeface="Calibri" pitchFamily="34" charset="0"/>
            </a:rPr>
            <a:t>ớc 3</a:t>
          </a:r>
          <a:endParaRPr lang="en-US" dirty="0"/>
        </a:p>
      </dgm:t>
    </dgm:pt>
    <dgm:pt modelId="{4A2815A5-32F9-4618-A45A-C30135980AB6}" type="parTrans" cxnId="{01B56768-A486-4C9A-835A-6FE708567652}">
      <dgm:prSet/>
      <dgm:spPr/>
      <dgm:t>
        <a:bodyPr/>
        <a:lstStyle/>
        <a:p>
          <a:endParaRPr lang="en-US"/>
        </a:p>
      </dgm:t>
    </dgm:pt>
    <dgm:pt modelId="{69742DDB-4322-4A58-A245-E8D8AECBA20A}" type="sibTrans" cxnId="{01B56768-A486-4C9A-835A-6FE708567652}">
      <dgm:prSet/>
      <dgm:spPr/>
      <dgm:t>
        <a:bodyPr/>
        <a:lstStyle/>
        <a:p>
          <a:endParaRPr lang="en-US"/>
        </a:p>
      </dgm:t>
    </dgm:pt>
    <dgm:pt modelId="{7F3D8526-0E64-4371-82C7-24946E930C47}">
      <dgm:prSet phldrT="[Text]"/>
      <dgm:spPr/>
      <dgm:t>
        <a:bodyPr/>
        <a:lstStyle/>
        <a:p>
          <a:r>
            <a:rPr lang="en-US" b="1" smtClean="0">
              <a:latin typeface="Calibri" pitchFamily="34" charset="0"/>
            </a:rPr>
            <a:t>B</a:t>
          </a:r>
          <a:r>
            <a:rPr lang="vi-VN" b="1" smtClean="0">
              <a:latin typeface="Calibri" pitchFamily="34" charset="0"/>
            </a:rPr>
            <a:t>ư</a:t>
          </a:r>
          <a:r>
            <a:rPr lang="en-US" b="1" smtClean="0">
              <a:latin typeface="Calibri" pitchFamily="34" charset="0"/>
            </a:rPr>
            <a:t>ớc 4</a:t>
          </a:r>
          <a:endParaRPr lang="en-US" dirty="0"/>
        </a:p>
      </dgm:t>
    </dgm:pt>
    <dgm:pt modelId="{420F02A5-67AE-4652-8567-7B5FBFA04A5C}" type="parTrans" cxnId="{D5C764FE-B74E-47C2-932D-0D0DA11BF539}">
      <dgm:prSet/>
      <dgm:spPr/>
      <dgm:t>
        <a:bodyPr/>
        <a:lstStyle/>
        <a:p>
          <a:endParaRPr lang="en-US"/>
        </a:p>
      </dgm:t>
    </dgm:pt>
    <dgm:pt modelId="{16BCCF0D-6768-4800-AE50-FDBBF017A6F4}" type="sibTrans" cxnId="{D5C764FE-B74E-47C2-932D-0D0DA11BF539}">
      <dgm:prSet/>
      <dgm:spPr/>
      <dgm:t>
        <a:bodyPr/>
        <a:lstStyle/>
        <a:p>
          <a:endParaRPr lang="en-US"/>
        </a:p>
      </dgm:t>
    </dgm:pt>
    <dgm:pt modelId="{B028B0FF-66B5-4443-8CEF-C8287F0253AB}">
      <dgm:prSet phldrT="[Text]"/>
      <dgm:spPr/>
      <dgm:t>
        <a:bodyPr/>
        <a:lstStyle/>
        <a:p>
          <a:r>
            <a:rPr lang="en-US" b="1" smtClean="0">
              <a:latin typeface="Calibri" pitchFamily="34" charset="0"/>
            </a:rPr>
            <a:t>Áp dụng vào thực tế tổ chức hoạt động hằng ngày.</a:t>
          </a:r>
          <a:endParaRPr lang="en-US" dirty="0"/>
        </a:p>
      </dgm:t>
    </dgm:pt>
    <dgm:pt modelId="{1B07D702-35C6-4755-BDFD-FBFF33AA9B3F}" type="parTrans" cxnId="{6FED0B9E-81C8-4E81-8BE1-60F6D5DB5488}">
      <dgm:prSet/>
      <dgm:spPr/>
      <dgm:t>
        <a:bodyPr/>
        <a:lstStyle/>
        <a:p>
          <a:endParaRPr lang="en-US"/>
        </a:p>
      </dgm:t>
    </dgm:pt>
    <dgm:pt modelId="{8BA9B193-07C3-48FB-B8AD-FCE6219B9875}" type="sibTrans" cxnId="{6FED0B9E-81C8-4E81-8BE1-60F6D5DB5488}">
      <dgm:prSet/>
      <dgm:spPr/>
      <dgm:t>
        <a:bodyPr/>
        <a:lstStyle/>
        <a:p>
          <a:endParaRPr lang="en-US"/>
        </a:p>
      </dgm:t>
    </dgm:pt>
    <dgm:pt modelId="{60DEB7FC-1DC8-4641-B1E9-CE546100119A}">
      <dgm:prSet/>
      <dgm:spPr/>
      <dgm:t>
        <a:bodyPr/>
        <a:lstStyle/>
        <a:p>
          <a:r>
            <a:rPr lang="en-US" b="1" smtClean="0">
              <a:latin typeface="Calibri" pitchFamily="34" charset="0"/>
            </a:rPr>
            <a:t>Suy ngẫm, chia sẻ, thảo luận. </a:t>
          </a:r>
          <a:endParaRPr lang="en-US" dirty="0"/>
        </a:p>
      </dgm:t>
    </dgm:pt>
    <dgm:pt modelId="{E1C391B5-5F25-4D3F-A116-1FCF4BF1ABE3}" type="parTrans" cxnId="{F25978AD-7537-4649-80B3-EDFB30CEADD4}">
      <dgm:prSet/>
      <dgm:spPr/>
      <dgm:t>
        <a:bodyPr/>
        <a:lstStyle/>
        <a:p>
          <a:endParaRPr lang="en-US"/>
        </a:p>
      </dgm:t>
    </dgm:pt>
    <dgm:pt modelId="{E2B2064B-DCB7-4F3B-BE39-0AC5E855716C}" type="sibTrans" cxnId="{F25978AD-7537-4649-80B3-EDFB30CEADD4}">
      <dgm:prSet/>
      <dgm:spPr/>
      <dgm:t>
        <a:bodyPr/>
        <a:lstStyle/>
        <a:p>
          <a:endParaRPr lang="en-US"/>
        </a:p>
      </dgm:t>
    </dgm:pt>
    <dgm:pt modelId="{D7BAFF75-30D1-4D42-B243-23A637226E03}" type="pres">
      <dgm:prSet presAssocID="{7C44B339-6C0D-4116-BA9C-1ABFE06B40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6EA288-CD6E-4483-A66E-98608F51D8BF}" type="pres">
      <dgm:prSet presAssocID="{7C44B339-6C0D-4116-BA9C-1ABFE06B4057}" presName="tSp" presStyleCnt="0"/>
      <dgm:spPr/>
      <dgm:t>
        <a:bodyPr/>
        <a:lstStyle/>
        <a:p>
          <a:endParaRPr lang="en-US"/>
        </a:p>
      </dgm:t>
    </dgm:pt>
    <dgm:pt modelId="{6B1C9754-752A-46B1-A9F0-04174A23F206}" type="pres">
      <dgm:prSet presAssocID="{7C44B339-6C0D-4116-BA9C-1ABFE06B4057}" presName="bSp" presStyleCnt="0"/>
      <dgm:spPr/>
      <dgm:t>
        <a:bodyPr/>
        <a:lstStyle/>
        <a:p>
          <a:endParaRPr lang="en-US"/>
        </a:p>
      </dgm:t>
    </dgm:pt>
    <dgm:pt modelId="{EDAE0135-BC4E-4666-838A-18BBDBED22BC}" type="pres">
      <dgm:prSet presAssocID="{7C44B339-6C0D-4116-BA9C-1ABFE06B4057}" presName="process" presStyleCnt="0"/>
      <dgm:spPr/>
      <dgm:t>
        <a:bodyPr/>
        <a:lstStyle/>
        <a:p>
          <a:endParaRPr lang="en-US"/>
        </a:p>
      </dgm:t>
    </dgm:pt>
    <dgm:pt modelId="{19B2D31D-A33A-48FE-9382-006580403751}" type="pres">
      <dgm:prSet presAssocID="{F5FFF1CE-F454-4D39-98F2-6365AAD044E4}" presName="composite1" presStyleCnt="0"/>
      <dgm:spPr/>
      <dgm:t>
        <a:bodyPr/>
        <a:lstStyle/>
        <a:p>
          <a:endParaRPr lang="en-US"/>
        </a:p>
      </dgm:t>
    </dgm:pt>
    <dgm:pt modelId="{99589C06-4956-47A0-B98D-F912D89E8966}" type="pres">
      <dgm:prSet presAssocID="{F5FFF1CE-F454-4D39-98F2-6365AAD044E4}" presName="dummyNode1" presStyleLbl="node1" presStyleIdx="0" presStyleCnt="4"/>
      <dgm:spPr/>
      <dgm:t>
        <a:bodyPr/>
        <a:lstStyle/>
        <a:p>
          <a:endParaRPr lang="en-US"/>
        </a:p>
      </dgm:t>
    </dgm:pt>
    <dgm:pt modelId="{1333715E-2CE5-4C90-8EAA-6940E7E56773}" type="pres">
      <dgm:prSet presAssocID="{F5FFF1CE-F454-4D39-98F2-6365AAD044E4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B99AF-A884-4079-AE7B-5B1F269BDB78}" type="pres">
      <dgm:prSet presAssocID="{F5FFF1CE-F454-4D39-98F2-6365AAD044E4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55A2DA-2455-45A7-8144-A838552FF587}" type="pres">
      <dgm:prSet presAssocID="{F5FFF1CE-F454-4D39-98F2-6365AAD044E4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80DBC-3555-4CF1-81E9-4F37B80D54E3}" type="pres">
      <dgm:prSet presAssocID="{F5FFF1CE-F454-4D39-98F2-6365AAD044E4}" presName="connSite1" presStyleCnt="0"/>
      <dgm:spPr/>
      <dgm:t>
        <a:bodyPr/>
        <a:lstStyle/>
        <a:p>
          <a:endParaRPr lang="en-US"/>
        </a:p>
      </dgm:t>
    </dgm:pt>
    <dgm:pt modelId="{F0753D23-0B9B-4A63-86CB-05F50BCB653B}" type="pres">
      <dgm:prSet presAssocID="{07439F61-BE0D-4369-A090-D91D8FD530B7}" presName="Name9" presStyleLbl="sibTrans2D1" presStyleIdx="0" presStyleCnt="3"/>
      <dgm:spPr/>
      <dgm:t>
        <a:bodyPr/>
        <a:lstStyle/>
        <a:p>
          <a:endParaRPr lang="en-US"/>
        </a:p>
      </dgm:t>
    </dgm:pt>
    <dgm:pt modelId="{F2129BAF-7D5A-4832-8101-96DB238A083E}" type="pres">
      <dgm:prSet presAssocID="{E7DFEC8F-2B05-457E-892E-60B166A8067F}" presName="composite2" presStyleCnt="0"/>
      <dgm:spPr/>
      <dgm:t>
        <a:bodyPr/>
        <a:lstStyle/>
        <a:p>
          <a:endParaRPr lang="en-US"/>
        </a:p>
      </dgm:t>
    </dgm:pt>
    <dgm:pt modelId="{C70EDB49-CF9A-4E59-AB61-DA4409225A7C}" type="pres">
      <dgm:prSet presAssocID="{E7DFEC8F-2B05-457E-892E-60B166A8067F}" presName="dummyNode2" presStyleLbl="node1" presStyleIdx="0" presStyleCnt="4"/>
      <dgm:spPr/>
      <dgm:t>
        <a:bodyPr/>
        <a:lstStyle/>
        <a:p>
          <a:endParaRPr lang="en-US"/>
        </a:p>
      </dgm:t>
    </dgm:pt>
    <dgm:pt modelId="{C39E8128-3D3B-41DE-902A-78C20A385A85}" type="pres">
      <dgm:prSet presAssocID="{E7DFEC8F-2B05-457E-892E-60B166A8067F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8660B-2C35-42B9-BF52-1C5F91F1534D}" type="pres">
      <dgm:prSet presAssocID="{E7DFEC8F-2B05-457E-892E-60B166A8067F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1FC34-3E3E-4E60-91F3-B2C9EAC7933C}" type="pres">
      <dgm:prSet presAssocID="{E7DFEC8F-2B05-457E-892E-60B166A8067F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268E1-48B4-40FD-8425-CF11C18BA273}" type="pres">
      <dgm:prSet presAssocID="{E7DFEC8F-2B05-457E-892E-60B166A8067F}" presName="connSite2" presStyleCnt="0"/>
      <dgm:spPr/>
      <dgm:t>
        <a:bodyPr/>
        <a:lstStyle/>
        <a:p>
          <a:endParaRPr lang="en-US"/>
        </a:p>
      </dgm:t>
    </dgm:pt>
    <dgm:pt modelId="{B07AA03E-3130-4B4F-82AF-CF86EA6A1694}" type="pres">
      <dgm:prSet presAssocID="{0F8A40C4-3171-444D-937C-59FC27CF8064}" presName="Name18" presStyleLbl="sibTrans2D1" presStyleIdx="1" presStyleCnt="3"/>
      <dgm:spPr/>
      <dgm:t>
        <a:bodyPr/>
        <a:lstStyle/>
        <a:p>
          <a:endParaRPr lang="en-US"/>
        </a:p>
      </dgm:t>
    </dgm:pt>
    <dgm:pt modelId="{823E4E1D-6F51-41AE-B9DB-9D230851DEEE}" type="pres">
      <dgm:prSet presAssocID="{410E0DA4-500D-488B-8E2E-3AB0C1778DDB}" presName="composite1" presStyleCnt="0"/>
      <dgm:spPr/>
      <dgm:t>
        <a:bodyPr/>
        <a:lstStyle/>
        <a:p>
          <a:endParaRPr lang="en-US"/>
        </a:p>
      </dgm:t>
    </dgm:pt>
    <dgm:pt modelId="{49C716E5-EA21-40ED-B768-FAB576123E42}" type="pres">
      <dgm:prSet presAssocID="{410E0DA4-500D-488B-8E2E-3AB0C1778DDB}" presName="dummyNode1" presStyleLbl="node1" presStyleIdx="1" presStyleCnt="4"/>
      <dgm:spPr/>
      <dgm:t>
        <a:bodyPr/>
        <a:lstStyle/>
        <a:p>
          <a:endParaRPr lang="en-US"/>
        </a:p>
      </dgm:t>
    </dgm:pt>
    <dgm:pt modelId="{AEC00CDF-D351-402D-9DD7-7DD5D32E48B4}" type="pres">
      <dgm:prSet presAssocID="{410E0DA4-500D-488B-8E2E-3AB0C1778DDB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49F6F-68CE-4565-90CA-79123D3B2B15}" type="pres">
      <dgm:prSet presAssocID="{410E0DA4-500D-488B-8E2E-3AB0C1778DDB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1D2A5-1E7C-40ED-8F76-8C64730CE09C}" type="pres">
      <dgm:prSet presAssocID="{410E0DA4-500D-488B-8E2E-3AB0C1778DDB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6A87F-2B2B-4C18-B719-A6D416DB1EBF}" type="pres">
      <dgm:prSet presAssocID="{410E0DA4-500D-488B-8E2E-3AB0C1778DDB}" presName="connSite1" presStyleCnt="0"/>
      <dgm:spPr/>
      <dgm:t>
        <a:bodyPr/>
        <a:lstStyle/>
        <a:p>
          <a:endParaRPr lang="en-US"/>
        </a:p>
      </dgm:t>
    </dgm:pt>
    <dgm:pt modelId="{96137742-681E-4707-B926-69018730922E}" type="pres">
      <dgm:prSet presAssocID="{69742DDB-4322-4A58-A245-E8D8AECBA20A}" presName="Name9" presStyleLbl="sibTrans2D1" presStyleIdx="2" presStyleCnt="3"/>
      <dgm:spPr/>
      <dgm:t>
        <a:bodyPr/>
        <a:lstStyle/>
        <a:p>
          <a:endParaRPr lang="en-US"/>
        </a:p>
      </dgm:t>
    </dgm:pt>
    <dgm:pt modelId="{FB99E9C5-55B8-4434-9700-F93636FCFC54}" type="pres">
      <dgm:prSet presAssocID="{7F3D8526-0E64-4371-82C7-24946E930C47}" presName="composite2" presStyleCnt="0"/>
      <dgm:spPr/>
      <dgm:t>
        <a:bodyPr/>
        <a:lstStyle/>
        <a:p>
          <a:endParaRPr lang="en-US"/>
        </a:p>
      </dgm:t>
    </dgm:pt>
    <dgm:pt modelId="{9B81B16F-9426-4718-A02B-0823C014B7B4}" type="pres">
      <dgm:prSet presAssocID="{7F3D8526-0E64-4371-82C7-24946E930C47}" presName="dummyNode2" presStyleLbl="node1" presStyleIdx="2" presStyleCnt="4"/>
      <dgm:spPr/>
      <dgm:t>
        <a:bodyPr/>
        <a:lstStyle/>
        <a:p>
          <a:endParaRPr lang="en-US"/>
        </a:p>
      </dgm:t>
    </dgm:pt>
    <dgm:pt modelId="{65EDB360-297A-4C93-BEBD-A4AD40353FA7}" type="pres">
      <dgm:prSet presAssocID="{7F3D8526-0E64-4371-82C7-24946E930C47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EE497-9EB5-491F-8834-1131146799A8}" type="pres">
      <dgm:prSet presAssocID="{7F3D8526-0E64-4371-82C7-24946E930C47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AF482-8FF8-4DD0-A41D-21C1A356B72F}" type="pres">
      <dgm:prSet presAssocID="{7F3D8526-0E64-4371-82C7-24946E930C47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F966D-1092-44D4-AA54-998CD474BA9A}" type="pres">
      <dgm:prSet presAssocID="{7F3D8526-0E64-4371-82C7-24946E930C47}" presName="connSite2" presStyleCnt="0"/>
      <dgm:spPr/>
      <dgm:t>
        <a:bodyPr/>
        <a:lstStyle/>
        <a:p>
          <a:endParaRPr lang="en-US"/>
        </a:p>
      </dgm:t>
    </dgm:pt>
  </dgm:ptLst>
  <dgm:cxnLst>
    <dgm:cxn modelId="{6FED0B9E-81C8-4E81-8BE1-60F6D5DB5488}" srcId="{7F3D8526-0E64-4371-82C7-24946E930C47}" destId="{B028B0FF-66B5-4443-8CEF-C8287F0253AB}" srcOrd="0" destOrd="0" parTransId="{1B07D702-35C6-4755-BDFD-FBFF33AA9B3F}" sibTransId="{8BA9B193-07C3-48FB-B8AD-FCE6219B9875}"/>
    <dgm:cxn modelId="{E9ADB011-F2C2-476D-80C0-189BE61975F6}" type="presOf" srcId="{69742DDB-4322-4A58-A245-E8D8AECBA20A}" destId="{96137742-681E-4707-B926-69018730922E}" srcOrd="0" destOrd="0" presId="urn:microsoft.com/office/officeart/2005/8/layout/hProcess4"/>
    <dgm:cxn modelId="{92B841B0-7BE2-47FF-9037-357CA1E71018}" type="presOf" srcId="{60DEB7FC-1DC8-4641-B1E9-CE546100119A}" destId="{79B49F6F-68CE-4565-90CA-79123D3B2B15}" srcOrd="1" destOrd="0" presId="urn:microsoft.com/office/officeart/2005/8/layout/hProcess4"/>
    <dgm:cxn modelId="{F441DAA5-84ED-47FA-9408-CF09A573E31D}" srcId="{7C44B339-6C0D-4116-BA9C-1ABFE06B4057}" destId="{E7DFEC8F-2B05-457E-892E-60B166A8067F}" srcOrd="1" destOrd="0" parTransId="{01B1F95F-7CAF-409A-8631-BE773D232204}" sibTransId="{0F8A40C4-3171-444D-937C-59FC27CF8064}"/>
    <dgm:cxn modelId="{EF9E669B-72A2-4D67-A12C-C0A9C6C7A8EB}" type="presOf" srcId="{DCC1A2E8-FA24-40F9-85E9-A2E2B1EBBAB0}" destId="{C75B99AF-A884-4079-AE7B-5B1F269BDB78}" srcOrd="1" destOrd="0" presId="urn:microsoft.com/office/officeart/2005/8/layout/hProcess4"/>
    <dgm:cxn modelId="{4E647512-32B7-434B-88E4-782E747A09E0}" type="presOf" srcId="{0F8A40C4-3171-444D-937C-59FC27CF8064}" destId="{B07AA03E-3130-4B4F-82AF-CF86EA6A1694}" srcOrd="0" destOrd="0" presId="urn:microsoft.com/office/officeart/2005/8/layout/hProcess4"/>
    <dgm:cxn modelId="{580A1757-BE26-4B17-B206-C867736FE105}" srcId="{E7DFEC8F-2B05-457E-892E-60B166A8067F}" destId="{07672740-00DF-45F3-8C80-821285AB918F}" srcOrd="0" destOrd="0" parTransId="{B762E15A-5696-469E-A88A-11282DFFC97C}" sibTransId="{EDE81495-1A70-49C3-9026-592B687B3A23}"/>
    <dgm:cxn modelId="{AE485759-00E0-4D77-9B1A-2FCDC5E63D2E}" type="presOf" srcId="{B028B0FF-66B5-4443-8CEF-C8287F0253AB}" destId="{801EE497-9EB5-491F-8834-1131146799A8}" srcOrd="1" destOrd="0" presId="urn:microsoft.com/office/officeart/2005/8/layout/hProcess4"/>
    <dgm:cxn modelId="{77FA5502-EA8B-4A61-966D-EFA7C65DFEE2}" type="presOf" srcId="{7C44B339-6C0D-4116-BA9C-1ABFE06B4057}" destId="{D7BAFF75-30D1-4D42-B243-23A637226E03}" srcOrd="0" destOrd="0" presId="urn:microsoft.com/office/officeart/2005/8/layout/hProcess4"/>
    <dgm:cxn modelId="{583D4A1F-7ACA-49C0-9087-9442932A5465}" type="presOf" srcId="{DCC1A2E8-FA24-40F9-85E9-A2E2B1EBBAB0}" destId="{1333715E-2CE5-4C90-8EAA-6940E7E56773}" srcOrd="0" destOrd="0" presId="urn:microsoft.com/office/officeart/2005/8/layout/hProcess4"/>
    <dgm:cxn modelId="{01B56768-A486-4C9A-835A-6FE708567652}" srcId="{7C44B339-6C0D-4116-BA9C-1ABFE06B4057}" destId="{410E0DA4-500D-488B-8E2E-3AB0C1778DDB}" srcOrd="2" destOrd="0" parTransId="{4A2815A5-32F9-4618-A45A-C30135980AB6}" sibTransId="{69742DDB-4322-4A58-A245-E8D8AECBA20A}"/>
    <dgm:cxn modelId="{B6A5FF8D-6CF8-4DC6-BC65-FA22FA00B682}" type="presOf" srcId="{410E0DA4-500D-488B-8E2E-3AB0C1778DDB}" destId="{6371D2A5-1E7C-40ED-8F76-8C64730CE09C}" srcOrd="0" destOrd="0" presId="urn:microsoft.com/office/officeart/2005/8/layout/hProcess4"/>
    <dgm:cxn modelId="{DA1BE132-C13E-47A7-819C-B9D57BA42B91}" type="presOf" srcId="{F5FFF1CE-F454-4D39-98F2-6365AAD044E4}" destId="{FF55A2DA-2455-45A7-8144-A838552FF587}" srcOrd="0" destOrd="0" presId="urn:microsoft.com/office/officeart/2005/8/layout/hProcess4"/>
    <dgm:cxn modelId="{51329AC0-FD14-4F25-BABD-8B5CE85E4205}" srcId="{F5FFF1CE-F454-4D39-98F2-6365AAD044E4}" destId="{DCC1A2E8-FA24-40F9-85E9-A2E2B1EBBAB0}" srcOrd="0" destOrd="0" parTransId="{FA7FE20E-7F02-42E8-8130-EE0D4D2945FB}" sibTransId="{F84170F0-03DE-4B7F-8F1D-E0530F279AC3}"/>
    <dgm:cxn modelId="{F25978AD-7537-4649-80B3-EDFB30CEADD4}" srcId="{410E0DA4-500D-488B-8E2E-3AB0C1778DDB}" destId="{60DEB7FC-1DC8-4641-B1E9-CE546100119A}" srcOrd="0" destOrd="0" parTransId="{E1C391B5-5F25-4D3F-A116-1FCF4BF1ABE3}" sibTransId="{E2B2064B-DCB7-4F3B-BE39-0AC5E855716C}"/>
    <dgm:cxn modelId="{A0D17CD8-DB0B-49D8-8E71-05A127CE6393}" srcId="{7C44B339-6C0D-4116-BA9C-1ABFE06B4057}" destId="{F5FFF1CE-F454-4D39-98F2-6365AAD044E4}" srcOrd="0" destOrd="0" parTransId="{23C834E8-0121-45D5-B7D1-52FEB2CBCA65}" sibTransId="{07439F61-BE0D-4369-A090-D91D8FD530B7}"/>
    <dgm:cxn modelId="{F56B7A1C-7E7F-4858-9D64-23E9478B1DA7}" type="presOf" srcId="{07672740-00DF-45F3-8C80-821285AB918F}" destId="{C39E8128-3D3B-41DE-902A-78C20A385A85}" srcOrd="0" destOrd="0" presId="urn:microsoft.com/office/officeart/2005/8/layout/hProcess4"/>
    <dgm:cxn modelId="{3CEFCF1F-461D-4EBB-849D-048BD0C8899D}" type="presOf" srcId="{B028B0FF-66B5-4443-8CEF-C8287F0253AB}" destId="{65EDB360-297A-4C93-BEBD-A4AD40353FA7}" srcOrd="0" destOrd="0" presId="urn:microsoft.com/office/officeart/2005/8/layout/hProcess4"/>
    <dgm:cxn modelId="{FEDA3151-2BD8-46EE-AF3D-0F71E7708531}" type="presOf" srcId="{07439F61-BE0D-4369-A090-D91D8FD530B7}" destId="{F0753D23-0B9B-4A63-86CB-05F50BCB653B}" srcOrd="0" destOrd="0" presId="urn:microsoft.com/office/officeart/2005/8/layout/hProcess4"/>
    <dgm:cxn modelId="{4356DFC1-25CF-4D9B-B467-474BB8075B22}" type="presOf" srcId="{E7DFEC8F-2B05-457E-892E-60B166A8067F}" destId="{52C1FC34-3E3E-4E60-91F3-B2C9EAC7933C}" srcOrd="0" destOrd="0" presId="urn:microsoft.com/office/officeart/2005/8/layout/hProcess4"/>
    <dgm:cxn modelId="{D5C764FE-B74E-47C2-932D-0D0DA11BF539}" srcId="{7C44B339-6C0D-4116-BA9C-1ABFE06B4057}" destId="{7F3D8526-0E64-4371-82C7-24946E930C47}" srcOrd="3" destOrd="0" parTransId="{420F02A5-67AE-4652-8567-7B5FBFA04A5C}" sibTransId="{16BCCF0D-6768-4800-AE50-FDBBF017A6F4}"/>
    <dgm:cxn modelId="{F7EFD7ED-64FD-47DE-AD12-DFCB1DD07986}" type="presOf" srcId="{7F3D8526-0E64-4371-82C7-24946E930C47}" destId="{7A3AF482-8FF8-4DD0-A41D-21C1A356B72F}" srcOrd="0" destOrd="0" presId="urn:microsoft.com/office/officeart/2005/8/layout/hProcess4"/>
    <dgm:cxn modelId="{69112AB7-8633-4A8D-9470-9B9CFA9EFDB6}" type="presOf" srcId="{60DEB7FC-1DC8-4641-B1E9-CE546100119A}" destId="{AEC00CDF-D351-402D-9DD7-7DD5D32E48B4}" srcOrd="0" destOrd="0" presId="urn:microsoft.com/office/officeart/2005/8/layout/hProcess4"/>
    <dgm:cxn modelId="{51EFE6D3-728A-45D3-BF58-F4BCA896223F}" type="presOf" srcId="{07672740-00DF-45F3-8C80-821285AB918F}" destId="{D6A8660B-2C35-42B9-BF52-1C5F91F1534D}" srcOrd="1" destOrd="0" presId="urn:microsoft.com/office/officeart/2005/8/layout/hProcess4"/>
    <dgm:cxn modelId="{0B16B881-2D25-4D0F-BBF3-3F2DE3925B5E}" type="presParOf" srcId="{D7BAFF75-30D1-4D42-B243-23A637226E03}" destId="{576EA288-CD6E-4483-A66E-98608F51D8BF}" srcOrd="0" destOrd="0" presId="urn:microsoft.com/office/officeart/2005/8/layout/hProcess4"/>
    <dgm:cxn modelId="{468A5027-1C45-42FD-9855-66197BC50E23}" type="presParOf" srcId="{D7BAFF75-30D1-4D42-B243-23A637226E03}" destId="{6B1C9754-752A-46B1-A9F0-04174A23F206}" srcOrd="1" destOrd="0" presId="urn:microsoft.com/office/officeart/2005/8/layout/hProcess4"/>
    <dgm:cxn modelId="{0392AA06-6DA7-4E0B-90F9-E3BA3B16FB15}" type="presParOf" srcId="{D7BAFF75-30D1-4D42-B243-23A637226E03}" destId="{EDAE0135-BC4E-4666-838A-18BBDBED22BC}" srcOrd="2" destOrd="0" presId="urn:microsoft.com/office/officeart/2005/8/layout/hProcess4"/>
    <dgm:cxn modelId="{5A989231-0453-4027-A438-5303FC908664}" type="presParOf" srcId="{EDAE0135-BC4E-4666-838A-18BBDBED22BC}" destId="{19B2D31D-A33A-48FE-9382-006580403751}" srcOrd="0" destOrd="0" presId="urn:microsoft.com/office/officeart/2005/8/layout/hProcess4"/>
    <dgm:cxn modelId="{37329EE0-696C-4F71-99C2-8D0BC608E4B3}" type="presParOf" srcId="{19B2D31D-A33A-48FE-9382-006580403751}" destId="{99589C06-4956-47A0-B98D-F912D89E8966}" srcOrd="0" destOrd="0" presId="urn:microsoft.com/office/officeart/2005/8/layout/hProcess4"/>
    <dgm:cxn modelId="{B8F1A9DC-6814-43E8-B8D1-8394AB999A97}" type="presParOf" srcId="{19B2D31D-A33A-48FE-9382-006580403751}" destId="{1333715E-2CE5-4C90-8EAA-6940E7E56773}" srcOrd="1" destOrd="0" presId="urn:microsoft.com/office/officeart/2005/8/layout/hProcess4"/>
    <dgm:cxn modelId="{254921B0-01A8-40B2-9829-4EA70E2830FB}" type="presParOf" srcId="{19B2D31D-A33A-48FE-9382-006580403751}" destId="{C75B99AF-A884-4079-AE7B-5B1F269BDB78}" srcOrd="2" destOrd="0" presId="urn:microsoft.com/office/officeart/2005/8/layout/hProcess4"/>
    <dgm:cxn modelId="{946528C2-43B3-415C-A025-6D86677A9B95}" type="presParOf" srcId="{19B2D31D-A33A-48FE-9382-006580403751}" destId="{FF55A2DA-2455-45A7-8144-A838552FF587}" srcOrd="3" destOrd="0" presId="urn:microsoft.com/office/officeart/2005/8/layout/hProcess4"/>
    <dgm:cxn modelId="{A75352D2-2411-4BF3-A618-4ECF55461C18}" type="presParOf" srcId="{19B2D31D-A33A-48FE-9382-006580403751}" destId="{44D80DBC-3555-4CF1-81E9-4F37B80D54E3}" srcOrd="4" destOrd="0" presId="urn:microsoft.com/office/officeart/2005/8/layout/hProcess4"/>
    <dgm:cxn modelId="{ED0C3214-A3E1-4808-A2DD-074624D94941}" type="presParOf" srcId="{EDAE0135-BC4E-4666-838A-18BBDBED22BC}" destId="{F0753D23-0B9B-4A63-86CB-05F50BCB653B}" srcOrd="1" destOrd="0" presId="urn:microsoft.com/office/officeart/2005/8/layout/hProcess4"/>
    <dgm:cxn modelId="{533E7D05-5EA8-4879-8936-D2AFF388ACF2}" type="presParOf" srcId="{EDAE0135-BC4E-4666-838A-18BBDBED22BC}" destId="{F2129BAF-7D5A-4832-8101-96DB238A083E}" srcOrd="2" destOrd="0" presId="urn:microsoft.com/office/officeart/2005/8/layout/hProcess4"/>
    <dgm:cxn modelId="{D977046D-9388-45EB-A038-57153FD7CB99}" type="presParOf" srcId="{F2129BAF-7D5A-4832-8101-96DB238A083E}" destId="{C70EDB49-CF9A-4E59-AB61-DA4409225A7C}" srcOrd="0" destOrd="0" presId="urn:microsoft.com/office/officeart/2005/8/layout/hProcess4"/>
    <dgm:cxn modelId="{A39C0E0E-2805-4F7B-81AF-0E154A2013F0}" type="presParOf" srcId="{F2129BAF-7D5A-4832-8101-96DB238A083E}" destId="{C39E8128-3D3B-41DE-902A-78C20A385A85}" srcOrd="1" destOrd="0" presId="urn:microsoft.com/office/officeart/2005/8/layout/hProcess4"/>
    <dgm:cxn modelId="{A8DA8C25-5CD9-4016-8DE1-0C68C7FC2AEE}" type="presParOf" srcId="{F2129BAF-7D5A-4832-8101-96DB238A083E}" destId="{D6A8660B-2C35-42B9-BF52-1C5F91F1534D}" srcOrd="2" destOrd="0" presId="urn:microsoft.com/office/officeart/2005/8/layout/hProcess4"/>
    <dgm:cxn modelId="{44B5544F-9094-4248-BF5F-6B7644CB0F69}" type="presParOf" srcId="{F2129BAF-7D5A-4832-8101-96DB238A083E}" destId="{52C1FC34-3E3E-4E60-91F3-B2C9EAC7933C}" srcOrd="3" destOrd="0" presId="urn:microsoft.com/office/officeart/2005/8/layout/hProcess4"/>
    <dgm:cxn modelId="{EEE9F8F8-CF70-4B68-8246-33D1A33B0F37}" type="presParOf" srcId="{F2129BAF-7D5A-4832-8101-96DB238A083E}" destId="{096268E1-48B4-40FD-8425-CF11C18BA273}" srcOrd="4" destOrd="0" presId="urn:microsoft.com/office/officeart/2005/8/layout/hProcess4"/>
    <dgm:cxn modelId="{F93B5522-751D-434E-AFF0-972C882A181F}" type="presParOf" srcId="{EDAE0135-BC4E-4666-838A-18BBDBED22BC}" destId="{B07AA03E-3130-4B4F-82AF-CF86EA6A1694}" srcOrd="3" destOrd="0" presId="urn:microsoft.com/office/officeart/2005/8/layout/hProcess4"/>
    <dgm:cxn modelId="{620B854E-C934-487F-8928-6CB1155FB533}" type="presParOf" srcId="{EDAE0135-BC4E-4666-838A-18BBDBED22BC}" destId="{823E4E1D-6F51-41AE-B9DB-9D230851DEEE}" srcOrd="4" destOrd="0" presId="urn:microsoft.com/office/officeart/2005/8/layout/hProcess4"/>
    <dgm:cxn modelId="{BCFB684C-E38C-4D4C-8E21-338B17323BE2}" type="presParOf" srcId="{823E4E1D-6F51-41AE-B9DB-9D230851DEEE}" destId="{49C716E5-EA21-40ED-B768-FAB576123E42}" srcOrd="0" destOrd="0" presId="urn:microsoft.com/office/officeart/2005/8/layout/hProcess4"/>
    <dgm:cxn modelId="{9627FC34-7789-424E-8028-EEEE66EB84DE}" type="presParOf" srcId="{823E4E1D-6F51-41AE-B9DB-9D230851DEEE}" destId="{AEC00CDF-D351-402D-9DD7-7DD5D32E48B4}" srcOrd="1" destOrd="0" presId="urn:microsoft.com/office/officeart/2005/8/layout/hProcess4"/>
    <dgm:cxn modelId="{2852BC02-04F0-4110-87BE-A2A4D269E272}" type="presParOf" srcId="{823E4E1D-6F51-41AE-B9DB-9D230851DEEE}" destId="{79B49F6F-68CE-4565-90CA-79123D3B2B15}" srcOrd="2" destOrd="0" presId="urn:microsoft.com/office/officeart/2005/8/layout/hProcess4"/>
    <dgm:cxn modelId="{17D6ABDF-8C0C-42BD-B645-66EE459958FD}" type="presParOf" srcId="{823E4E1D-6F51-41AE-B9DB-9D230851DEEE}" destId="{6371D2A5-1E7C-40ED-8F76-8C64730CE09C}" srcOrd="3" destOrd="0" presId="urn:microsoft.com/office/officeart/2005/8/layout/hProcess4"/>
    <dgm:cxn modelId="{24A54E9F-2E1C-4D9E-B6F9-82211C531DBD}" type="presParOf" srcId="{823E4E1D-6F51-41AE-B9DB-9D230851DEEE}" destId="{6936A87F-2B2B-4C18-B719-A6D416DB1EBF}" srcOrd="4" destOrd="0" presId="urn:microsoft.com/office/officeart/2005/8/layout/hProcess4"/>
    <dgm:cxn modelId="{6AD66447-222A-4567-B522-05E780E5D3A7}" type="presParOf" srcId="{EDAE0135-BC4E-4666-838A-18BBDBED22BC}" destId="{96137742-681E-4707-B926-69018730922E}" srcOrd="5" destOrd="0" presId="urn:microsoft.com/office/officeart/2005/8/layout/hProcess4"/>
    <dgm:cxn modelId="{5AB4304F-BDDF-4EF0-874F-F107309B0A48}" type="presParOf" srcId="{EDAE0135-BC4E-4666-838A-18BBDBED22BC}" destId="{FB99E9C5-55B8-4434-9700-F93636FCFC54}" srcOrd="6" destOrd="0" presId="urn:microsoft.com/office/officeart/2005/8/layout/hProcess4"/>
    <dgm:cxn modelId="{AB02C331-7331-41B3-BADB-BC58FB63B9E2}" type="presParOf" srcId="{FB99E9C5-55B8-4434-9700-F93636FCFC54}" destId="{9B81B16F-9426-4718-A02B-0823C014B7B4}" srcOrd="0" destOrd="0" presId="urn:microsoft.com/office/officeart/2005/8/layout/hProcess4"/>
    <dgm:cxn modelId="{8540D760-E164-4DAE-8866-0F9CFB8A5939}" type="presParOf" srcId="{FB99E9C5-55B8-4434-9700-F93636FCFC54}" destId="{65EDB360-297A-4C93-BEBD-A4AD40353FA7}" srcOrd="1" destOrd="0" presId="urn:microsoft.com/office/officeart/2005/8/layout/hProcess4"/>
    <dgm:cxn modelId="{920D61F7-BC60-4448-A197-0F9652757822}" type="presParOf" srcId="{FB99E9C5-55B8-4434-9700-F93636FCFC54}" destId="{801EE497-9EB5-491F-8834-1131146799A8}" srcOrd="2" destOrd="0" presId="urn:microsoft.com/office/officeart/2005/8/layout/hProcess4"/>
    <dgm:cxn modelId="{5ABB6BBA-5837-4A11-93D5-44693C8F8E51}" type="presParOf" srcId="{FB99E9C5-55B8-4434-9700-F93636FCFC54}" destId="{7A3AF482-8FF8-4DD0-A41D-21C1A356B72F}" srcOrd="3" destOrd="0" presId="urn:microsoft.com/office/officeart/2005/8/layout/hProcess4"/>
    <dgm:cxn modelId="{8E5B701B-5161-45AA-A33A-E0BF89192C99}" type="presParOf" srcId="{FB99E9C5-55B8-4434-9700-F93636FCFC54}" destId="{F2EF966D-1092-44D4-AA54-998CD474BA9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E00E27-FA15-47EE-9058-EA94CEB6D1D5}" type="doc">
      <dgm:prSet loTypeId="urn:microsoft.com/office/officeart/2008/layout/VerticalCurvedList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3E01EA8-B7D9-405A-9D95-12A01CAE518C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1. Ý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định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tiến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hành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giờ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hoạt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động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endParaRPr lang="en-US" dirty="0"/>
        </a:p>
      </dgm:t>
    </dgm:pt>
    <dgm:pt modelId="{CC499CF8-4792-42FB-A294-75EA30BF8B8C}" type="parTrans" cxnId="{DD24E0B5-06FC-4ADE-8FFE-8B69E035C8DD}">
      <dgm:prSet/>
      <dgm:spPr/>
      <dgm:t>
        <a:bodyPr/>
        <a:lstStyle/>
        <a:p>
          <a:endParaRPr lang="en-US"/>
        </a:p>
      </dgm:t>
    </dgm:pt>
    <dgm:pt modelId="{AA3A54EE-BBDF-4844-BB8D-643BBB80FEDF}" type="sibTrans" cxnId="{DD24E0B5-06FC-4ADE-8FFE-8B69E035C8DD}">
      <dgm:prSet/>
      <dgm:spPr/>
      <dgm:t>
        <a:bodyPr/>
        <a:lstStyle/>
        <a:p>
          <a:endParaRPr lang="en-US"/>
        </a:p>
      </dgm:t>
    </dgm:pt>
    <dgm:pt modelId="{3E5195F4-862B-407F-8A2F-D6C1C0969209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2.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Cảm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nhận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của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mình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sau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hoạt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latin typeface="Arial" pitchFamily="34" charset="0"/>
              <a:cs typeface="Arial" pitchFamily="34" charset="0"/>
            </a:rPr>
            <a:t>động</a:t>
          </a:r>
          <a:r>
            <a:rPr lang="en-US" b="1" dirty="0" smtClean="0">
              <a:latin typeface="Arial" pitchFamily="34" charset="0"/>
              <a:cs typeface="Arial" pitchFamily="34" charset="0"/>
            </a:rPr>
            <a:t> </a:t>
          </a:r>
          <a:endParaRPr lang="en-US" dirty="0"/>
        </a:p>
      </dgm:t>
    </dgm:pt>
    <dgm:pt modelId="{2701D504-BE32-4F1D-B236-F6E9B5F577CD}" type="parTrans" cxnId="{2DAA8666-2A74-4F93-A2F1-D426D09719B4}">
      <dgm:prSet/>
      <dgm:spPr/>
      <dgm:t>
        <a:bodyPr/>
        <a:lstStyle/>
        <a:p>
          <a:endParaRPr lang="en-US"/>
        </a:p>
      </dgm:t>
    </dgm:pt>
    <dgm:pt modelId="{F9DF6401-923C-4EE9-8C30-6C0673C5DD1F}" type="sibTrans" cxnId="{2DAA8666-2A74-4F93-A2F1-D426D09719B4}">
      <dgm:prSet/>
      <dgm:spPr/>
      <dgm:t>
        <a:bodyPr/>
        <a:lstStyle/>
        <a:p>
          <a:endParaRPr lang="en-US"/>
        </a:p>
      </dgm:t>
    </dgm:pt>
    <dgm:pt modelId="{F79149F1-7994-4CA6-B9FA-79A678A34BA9}" type="pres">
      <dgm:prSet presAssocID="{17E00E27-FA15-47EE-9058-EA94CEB6D1D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249677C-3114-4809-9780-2215BE577720}" type="pres">
      <dgm:prSet presAssocID="{17E00E27-FA15-47EE-9058-EA94CEB6D1D5}" presName="Name1" presStyleCnt="0"/>
      <dgm:spPr/>
    </dgm:pt>
    <dgm:pt modelId="{8AEFAC41-ECB2-4543-8E07-49306C1FB103}" type="pres">
      <dgm:prSet presAssocID="{17E00E27-FA15-47EE-9058-EA94CEB6D1D5}" presName="cycle" presStyleCnt="0"/>
      <dgm:spPr/>
    </dgm:pt>
    <dgm:pt modelId="{3FC1B1EE-E8D8-467B-ADBA-F054B4F00E67}" type="pres">
      <dgm:prSet presAssocID="{17E00E27-FA15-47EE-9058-EA94CEB6D1D5}" presName="srcNode" presStyleLbl="node1" presStyleIdx="0" presStyleCnt="2"/>
      <dgm:spPr/>
    </dgm:pt>
    <dgm:pt modelId="{1F8E6179-8DCC-400B-9AEB-1D1ACEE1D4AA}" type="pres">
      <dgm:prSet presAssocID="{17E00E27-FA15-47EE-9058-EA94CEB6D1D5}" presName="conn" presStyleLbl="parChTrans1D2" presStyleIdx="0" presStyleCnt="1"/>
      <dgm:spPr/>
      <dgm:t>
        <a:bodyPr/>
        <a:lstStyle/>
        <a:p>
          <a:endParaRPr lang="en-US"/>
        </a:p>
      </dgm:t>
    </dgm:pt>
    <dgm:pt modelId="{AFA879D1-F686-40EA-A688-2F99DD66906D}" type="pres">
      <dgm:prSet presAssocID="{17E00E27-FA15-47EE-9058-EA94CEB6D1D5}" presName="extraNode" presStyleLbl="node1" presStyleIdx="0" presStyleCnt="2"/>
      <dgm:spPr/>
    </dgm:pt>
    <dgm:pt modelId="{19CE7A70-4EE1-4E69-B1FD-5E9E93138D45}" type="pres">
      <dgm:prSet presAssocID="{17E00E27-FA15-47EE-9058-EA94CEB6D1D5}" presName="dstNode" presStyleLbl="node1" presStyleIdx="0" presStyleCnt="2"/>
      <dgm:spPr/>
    </dgm:pt>
    <dgm:pt modelId="{661784D5-AABE-42A9-8750-5DBA48D64E8A}" type="pres">
      <dgm:prSet presAssocID="{63E01EA8-B7D9-405A-9D95-12A01CAE518C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25B59-B9D4-4836-9FB2-764F63F73EFC}" type="pres">
      <dgm:prSet presAssocID="{63E01EA8-B7D9-405A-9D95-12A01CAE518C}" presName="accent_1" presStyleCnt="0"/>
      <dgm:spPr/>
    </dgm:pt>
    <dgm:pt modelId="{9911B4F5-E7DC-4F76-B308-86579EE8CAFE}" type="pres">
      <dgm:prSet presAssocID="{63E01EA8-B7D9-405A-9D95-12A01CAE518C}" presName="accentRepeatNode" presStyleLbl="solidFgAcc1" presStyleIdx="0" presStyleCnt="2"/>
      <dgm:spPr/>
    </dgm:pt>
    <dgm:pt modelId="{F7990F3E-9D2F-4A76-A7EC-2E2A095739C4}" type="pres">
      <dgm:prSet presAssocID="{3E5195F4-862B-407F-8A2F-D6C1C0969209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5BECB-6778-43F4-9852-9A3C77C23BE8}" type="pres">
      <dgm:prSet presAssocID="{3E5195F4-862B-407F-8A2F-D6C1C0969209}" presName="accent_2" presStyleCnt="0"/>
      <dgm:spPr/>
    </dgm:pt>
    <dgm:pt modelId="{20C73ED9-F813-41B6-A5A7-C17ED3A88326}" type="pres">
      <dgm:prSet presAssocID="{3E5195F4-862B-407F-8A2F-D6C1C0969209}" presName="accentRepeatNode" presStyleLbl="solidFgAcc1" presStyleIdx="1" presStyleCnt="2"/>
      <dgm:spPr/>
    </dgm:pt>
  </dgm:ptLst>
  <dgm:cxnLst>
    <dgm:cxn modelId="{2DAA8666-2A74-4F93-A2F1-D426D09719B4}" srcId="{17E00E27-FA15-47EE-9058-EA94CEB6D1D5}" destId="{3E5195F4-862B-407F-8A2F-D6C1C0969209}" srcOrd="1" destOrd="0" parTransId="{2701D504-BE32-4F1D-B236-F6E9B5F577CD}" sibTransId="{F9DF6401-923C-4EE9-8C30-6C0673C5DD1F}"/>
    <dgm:cxn modelId="{A9E2AC17-B9EA-4687-882A-8EEBFBC6632C}" type="presOf" srcId="{63E01EA8-B7D9-405A-9D95-12A01CAE518C}" destId="{661784D5-AABE-42A9-8750-5DBA48D64E8A}" srcOrd="0" destOrd="0" presId="urn:microsoft.com/office/officeart/2008/layout/VerticalCurvedList"/>
    <dgm:cxn modelId="{1E17C2B4-639A-49AC-9D4B-BF1972455D76}" type="presOf" srcId="{3E5195F4-862B-407F-8A2F-D6C1C0969209}" destId="{F7990F3E-9D2F-4A76-A7EC-2E2A095739C4}" srcOrd="0" destOrd="0" presId="urn:microsoft.com/office/officeart/2008/layout/VerticalCurvedList"/>
    <dgm:cxn modelId="{5593AD26-B632-44C1-958B-3D3BA6DE25D9}" type="presOf" srcId="{AA3A54EE-BBDF-4844-BB8D-643BBB80FEDF}" destId="{1F8E6179-8DCC-400B-9AEB-1D1ACEE1D4AA}" srcOrd="0" destOrd="0" presId="urn:microsoft.com/office/officeart/2008/layout/VerticalCurvedList"/>
    <dgm:cxn modelId="{DD24E0B5-06FC-4ADE-8FFE-8B69E035C8DD}" srcId="{17E00E27-FA15-47EE-9058-EA94CEB6D1D5}" destId="{63E01EA8-B7D9-405A-9D95-12A01CAE518C}" srcOrd="0" destOrd="0" parTransId="{CC499CF8-4792-42FB-A294-75EA30BF8B8C}" sibTransId="{AA3A54EE-BBDF-4844-BB8D-643BBB80FEDF}"/>
    <dgm:cxn modelId="{8474BE53-1B8D-404B-BC38-3A2816449255}" type="presOf" srcId="{17E00E27-FA15-47EE-9058-EA94CEB6D1D5}" destId="{F79149F1-7994-4CA6-B9FA-79A678A34BA9}" srcOrd="0" destOrd="0" presId="urn:microsoft.com/office/officeart/2008/layout/VerticalCurvedList"/>
    <dgm:cxn modelId="{F2676906-6505-4F61-B459-02829BEF93EB}" type="presParOf" srcId="{F79149F1-7994-4CA6-B9FA-79A678A34BA9}" destId="{4249677C-3114-4809-9780-2215BE577720}" srcOrd="0" destOrd="0" presId="urn:microsoft.com/office/officeart/2008/layout/VerticalCurvedList"/>
    <dgm:cxn modelId="{232D7BF1-87F0-4D89-AC60-EFBB0836BAF0}" type="presParOf" srcId="{4249677C-3114-4809-9780-2215BE577720}" destId="{8AEFAC41-ECB2-4543-8E07-49306C1FB103}" srcOrd="0" destOrd="0" presId="urn:microsoft.com/office/officeart/2008/layout/VerticalCurvedList"/>
    <dgm:cxn modelId="{6329383C-FC0F-40FA-BE6C-C302FF1399A3}" type="presParOf" srcId="{8AEFAC41-ECB2-4543-8E07-49306C1FB103}" destId="{3FC1B1EE-E8D8-467B-ADBA-F054B4F00E67}" srcOrd="0" destOrd="0" presId="urn:microsoft.com/office/officeart/2008/layout/VerticalCurvedList"/>
    <dgm:cxn modelId="{A81784C5-E332-48F4-9564-25CD1B9B64F6}" type="presParOf" srcId="{8AEFAC41-ECB2-4543-8E07-49306C1FB103}" destId="{1F8E6179-8DCC-400B-9AEB-1D1ACEE1D4AA}" srcOrd="1" destOrd="0" presId="urn:microsoft.com/office/officeart/2008/layout/VerticalCurvedList"/>
    <dgm:cxn modelId="{F267291D-C26C-4BC8-AC43-B7E1AD86B5F1}" type="presParOf" srcId="{8AEFAC41-ECB2-4543-8E07-49306C1FB103}" destId="{AFA879D1-F686-40EA-A688-2F99DD66906D}" srcOrd="2" destOrd="0" presId="urn:microsoft.com/office/officeart/2008/layout/VerticalCurvedList"/>
    <dgm:cxn modelId="{9176192A-0512-4DDC-865E-DA17F115E8CA}" type="presParOf" srcId="{8AEFAC41-ECB2-4543-8E07-49306C1FB103}" destId="{19CE7A70-4EE1-4E69-B1FD-5E9E93138D45}" srcOrd="3" destOrd="0" presId="urn:microsoft.com/office/officeart/2008/layout/VerticalCurvedList"/>
    <dgm:cxn modelId="{01667560-834C-4EF0-AF4A-75B05A4234C5}" type="presParOf" srcId="{4249677C-3114-4809-9780-2215BE577720}" destId="{661784D5-AABE-42A9-8750-5DBA48D64E8A}" srcOrd="1" destOrd="0" presId="urn:microsoft.com/office/officeart/2008/layout/VerticalCurvedList"/>
    <dgm:cxn modelId="{09155EA2-A85B-4487-9A3F-050B94A24827}" type="presParOf" srcId="{4249677C-3114-4809-9780-2215BE577720}" destId="{4F625B59-B9D4-4836-9FB2-764F63F73EFC}" srcOrd="2" destOrd="0" presId="urn:microsoft.com/office/officeart/2008/layout/VerticalCurvedList"/>
    <dgm:cxn modelId="{4930BB21-FA78-4F62-8B77-4D62872EED05}" type="presParOf" srcId="{4F625B59-B9D4-4836-9FB2-764F63F73EFC}" destId="{9911B4F5-E7DC-4F76-B308-86579EE8CAFE}" srcOrd="0" destOrd="0" presId="urn:microsoft.com/office/officeart/2008/layout/VerticalCurvedList"/>
    <dgm:cxn modelId="{D45C4E50-90CE-4D6E-9E4B-582C5374F57C}" type="presParOf" srcId="{4249677C-3114-4809-9780-2215BE577720}" destId="{F7990F3E-9D2F-4A76-A7EC-2E2A095739C4}" srcOrd="3" destOrd="0" presId="urn:microsoft.com/office/officeart/2008/layout/VerticalCurvedList"/>
    <dgm:cxn modelId="{92E843B8-2DE0-44F6-B481-5B5DFA490FF8}" type="presParOf" srcId="{4249677C-3114-4809-9780-2215BE577720}" destId="{5515BECB-6778-43F4-9852-9A3C77C23BE8}" srcOrd="4" destOrd="0" presId="urn:microsoft.com/office/officeart/2008/layout/VerticalCurvedList"/>
    <dgm:cxn modelId="{3AFA50A5-EFB8-4742-A58B-B52E5EF087B7}" type="presParOf" srcId="{5515BECB-6778-43F4-9852-9A3C77C23BE8}" destId="{20C73ED9-F813-41B6-A5A7-C17ED3A883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76B08-CD8D-414F-9ACA-C7E353268292}">
      <dsp:nvSpPr>
        <dsp:cNvPr id="0" name=""/>
        <dsp:cNvSpPr/>
      </dsp:nvSpPr>
      <dsp:spPr>
        <a:xfrm rot="5400000">
          <a:off x="-174312" y="174638"/>
          <a:ext cx="1162083" cy="81345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</a:t>
          </a:r>
          <a:endParaRPr lang="en-US" sz="2200" kern="1200" dirty="0"/>
        </a:p>
      </dsp:txBody>
      <dsp:txXfrm rot="-5400000">
        <a:off x="1" y="407054"/>
        <a:ext cx="813458" cy="348625"/>
      </dsp:txXfrm>
    </dsp:sp>
    <dsp:sp modelId="{35B475C0-8789-481A-B7A6-3BD6157C9745}">
      <dsp:nvSpPr>
        <dsp:cNvPr id="0" name=""/>
        <dsp:cNvSpPr/>
      </dsp:nvSpPr>
      <dsp:spPr>
        <a:xfrm rot="5400000">
          <a:off x="3866761" y="-3052976"/>
          <a:ext cx="755354" cy="6861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Thế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nào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là</a:t>
          </a:r>
          <a:r>
            <a:rPr lang="en-US" sz="2800" kern="1200" dirty="0" smtClean="0"/>
            <a:t> SHCM NCBH?</a:t>
          </a:r>
          <a:endParaRPr lang="en-US" sz="2800" kern="1200" dirty="0"/>
        </a:p>
      </dsp:txBody>
      <dsp:txXfrm rot="-5400000">
        <a:off x="813459" y="37199"/>
        <a:ext cx="6825086" cy="681608"/>
      </dsp:txXfrm>
    </dsp:sp>
    <dsp:sp modelId="{21F571D6-3255-4585-A797-ADE9E81C6F48}">
      <dsp:nvSpPr>
        <dsp:cNvPr id="0" name=""/>
        <dsp:cNvSpPr/>
      </dsp:nvSpPr>
      <dsp:spPr>
        <a:xfrm rot="5400000">
          <a:off x="-174312" y="1188678"/>
          <a:ext cx="1162083" cy="81345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</a:t>
          </a:r>
          <a:endParaRPr lang="en-US" sz="2200" kern="1200" dirty="0"/>
        </a:p>
      </dsp:txBody>
      <dsp:txXfrm rot="-5400000">
        <a:off x="1" y="1421094"/>
        <a:ext cx="813458" cy="348625"/>
      </dsp:txXfrm>
    </dsp:sp>
    <dsp:sp modelId="{EFC3896F-AD98-4F25-8C5F-71522F62AEF6}">
      <dsp:nvSpPr>
        <dsp:cNvPr id="0" name=""/>
        <dsp:cNvSpPr/>
      </dsp:nvSpPr>
      <dsp:spPr>
        <a:xfrm rot="5400000">
          <a:off x="3866761" y="-2038936"/>
          <a:ext cx="755354" cy="6861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Chu </a:t>
          </a:r>
          <a:r>
            <a:rPr lang="en-US" sz="2800" kern="1200" dirty="0" err="1" smtClean="0"/>
            <a:t>trình</a:t>
          </a:r>
          <a:r>
            <a:rPr lang="en-US" sz="2800" kern="1200" dirty="0" smtClean="0"/>
            <a:t> SHCM NCBH.</a:t>
          </a:r>
          <a:endParaRPr lang="en-US" sz="2800" kern="1200" dirty="0"/>
        </a:p>
      </dsp:txBody>
      <dsp:txXfrm rot="-5400000">
        <a:off x="813459" y="1051239"/>
        <a:ext cx="6825086" cy="681608"/>
      </dsp:txXfrm>
    </dsp:sp>
    <dsp:sp modelId="{A7A0F1A5-D780-48A8-9B34-820FB4451624}">
      <dsp:nvSpPr>
        <dsp:cNvPr id="0" name=""/>
        <dsp:cNvSpPr/>
      </dsp:nvSpPr>
      <dsp:spPr>
        <a:xfrm rot="5400000">
          <a:off x="-174312" y="2202717"/>
          <a:ext cx="1162083" cy="81345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3</a:t>
          </a:r>
          <a:endParaRPr lang="en-US" sz="2200" kern="1200" dirty="0"/>
        </a:p>
      </dsp:txBody>
      <dsp:txXfrm rot="-5400000">
        <a:off x="1" y="2435133"/>
        <a:ext cx="813458" cy="348625"/>
      </dsp:txXfrm>
    </dsp:sp>
    <dsp:sp modelId="{24CB3F40-F2C4-4BF9-BFDD-E738D9D3CCCC}">
      <dsp:nvSpPr>
        <dsp:cNvPr id="0" name=""/>
        <dsp:cNvSpPr/>
      </dsp:nvSpPr>
      <dsp:spPr>
        <a:xfrm rot="5400000">
          <a:off x="3866761" y="-1024897"/>
          <a:ext cx="755354" cy="6861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Kỹ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thuật</a:t>
          </a:r>
          <a:r>
            <a:rPr lang="en-US" sz="2800" kern="1200" dirty="0" smtClean="0"/>
            <a:t> SHCM NCBH.</a:t>
          </a:r>
          <a:endParaRPr lang="en-US" sz="2800" kern="1200" dirty="0"/>
        </a:p>
      </dsp:txBody>
      <dsp:txXfrm rot="-5400000">
        <a:off x="813459" y="2065278"/>
        <a:ext cx="6825086" cy="681608"/>
      </dsp:txXfrm>
    </dsp:sp>
    <dsp:sp modelId="{21CA4CC4-E6CF-4EE8-9BA1-3DB9FC161774}">
      <dsp:nvSpPr>
        <dsp:cNvPr id="0" name=""/>
        <dsp:cNvSpPr/>
      </dsp:nvSpPr>
      <dsp:spPr>
        <a:xfrm rot="5400000">
          <a:off x="-174312" y="3216757"/>
          <a:ext cx="1162083" cy="81345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4</a:t>
          </a:r>
          <a:endParaRPr lang="en-US" sz="2200" kern="1200" dirty="0"/>
        </a:p>
      </dsp:txBody>
      <dsp:txXfrm rot="-5400000">
        <a:off x="1" y="3449173"/>
        <a:ext cx="813458" cy="348625"/>
      </dsp:txXfrm>
    </dsp:sp>
    <dsp:sp modelId="{F60D588D-E039-4D72-B4A2-6CE2CF62AFC2}">
      <dsp:nvSpPr>
        <dsp:cNvPr id="0" name=""/>
        <dsp:cNvSpPr/>
      </dsp:nvSpPr>
      <dsp:spPr>
        <a:xfrm rot="5400000">
          <a:off x="3866761" y="-10857"/>
          <a:ext cx="755354" cy="6861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/>
            <a:t>Các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yếu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tố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thúc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đẩy</a:t>
          </a:r>
          <a:r>
            <a:rPr lang="en-US" sz="2800" kern="1200" dirty="0" smtClean="0"/>
            <a:t> SHCM NCBH </a:t>
          </a:r>
          <a:r>
            <a:rPr lang="en-US" sz="2800" kern="1200" dirty="0" err="1" smtClean="0"/>
            <a:t>hiệu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quả</a:t>
          </a:r>
          <a:r>
            <a:rPr lang="en-US" sz="2800" kern="1200" dirty="0" smtClean="0"/>
            <a:t>.</a:t>
          </a:r>
          <a:endParaRPr lang="en-US" sz="2800" kern="1200" dirty="0"/>
        </a:p>
      </dsp:txBody>
      <dsp:txXfrm rot="-5400000">
        <a:off x="813459" y="3079319"/>
        <a:ext cx="6825086" cy="681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5FE96-589E-4CDB-B396-C4F60AC96FEF}">
      <dsp:nvSpPr>
        <dsp:cNvPr id="0" name=""/>
        <dsp:cNvSpPr/>
      </dsp:nvSpPr>
      <dsp:spPr>
        <a:xfrm>
          <a:off x="3097523" y="0"/>
          <a:ext cx="1867586" cy="186777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CAE06F-3DB5-4D43-9F14-72785A520F4F}">
      <dsp:nvSpPr>
        <dsp:cNvPr id="0" name=""/>
        <dsp:cNvSpPr/>
      </dsp:nvSpPr>
      <dsp:spPr>
        <a:xfrm>
          <a:off x="3509856" y="676084"/>
          <a:ext cx="1042218" cy="521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/>
            <a:t>Dự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giờ</a:t>
          </a:r>
          <a:endParaRPr lang="en-US" sz="1900" kern="1200" dirty="0"/>
        </a:p>
      </dsp:txBody>
      <dsp:txXfrm>
        <a:off x="3509856" y="676084"/>
        <a:ext cx="1042218" cy="521055"/>
      </dsp:txXfrm>
    </dsp:sp>
    <dsp:sp modelId="{8B8A5F1E-819D-46D9-B5E9-65F33F5E1B58}">
      <dsp:nvSpPr>
        <dsp:cNvPr id="0" name=""/>
        <dsp:cNvSpPr/>
      </dsp:nvSpPr>
      <dsp:spPr>
        <a:xfrm>
          <a:off x="2578690" y="1073315"/>
          <a:ext cx="1867586" cy="186777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14B2F9-69E6-434E-AD8A-73B5C45F3187}">
      <dsp:nvSpPr>
        <dsp:cNvPr id="0" name=""/>
        <dsp:cNvSpPr/>
      </dsp:nvSpPr>
      <dsp:spPr>
        <a:xfrm>
          <a:off x="2988922" y="1751380"/>
          <a:ext cx="1042218" cy="521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err="1" smtClean="0"/>
            <a:t>Quan</a:t>
          </a:r>
          <a:r>
            <a:rPr lang="en-US" sz="1900" b="1" kern="1200" dirty="0" smtClean="0"/>
            <a:t> </a:t>
          </a:r>
          <a:r>
            <a:rPr lang="en-US" sz="1900" b="1" kern="1200" dirty="0" err="1" smtClean="0"/>
            <a:t>sát</a:t>
          </a:r>
          <a:endParaRPr lang="en-US" sz="1900" kern="1200" dirty="0"/>
        </a:p>
      </dsp:txBody>
      <dsp:txXfrm>
        <a:off x="2988922" y="1751380"/>
        <a:ext cx="1042218" cy="521055"/>
      </dsp:txXfrm>
    </dsp:sp>
    <dsp:sp modelId="{7268F91E-9C12-488B-922D-1C4592C54012}">
      <dsp:nvSpPr>
        <dsp:cNvPr id="0" name=""/>
        <dsp:cNvSpPr/>
      </dsp:nvSpPr>
      <dsp:spPr>
        <a:xfrm>
          <a:off x="3097523" y="2150592"/>
          <a:ext cx="1867586" cy="186777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38FD5-EADF-42DA-9EA3-1382DC5E6412}">
      <dsp:nvSpPr>
        <dsp:cNvPr id="0" name=""/>
        <dsp:cNvSpPr/>
      </dsp:nvSpPr>
      <dsp:spPr>
        <a:xfrm>
          <a:off x="3509856" y="2826677"/>
          <a:ext cx="1042218" cy="521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Suy ngẫm</a:t>
          </a:r>
          <a:endParaRPr lang="en-US" sz="1900" kern="1200" dirty="0"/>
        </a:p>
      </dsp:txBody>
      <dsp:txXfrm>
        <a:off x="3509856" y="2826677"/>
        <a:ext cx="1042218" cy="521055"/>
      </dsp:txXfrm>
    </dsp:sp>
    <dsp:sp modelId="{EC6D622D-C622-4177-BFA8-9C7625FC1B4A}">
      <dsp:nvSpPr>
        <dsp:cNvPr id="0" name=""/>
        <dsp:cNvSpPr/>
      </dsp:nvSpPr>
      <dsp:spPr>
        <a:xfrm>
          <a:off x="2711814" y="3347732"/>
          <a:ext cx="1604491" cy="160526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F94FF1-2184-411E-86FB-F8512510BC02}">
      <dsp:nvSpPr>
        <dsp:cNvPr id="0" name=""/>
        <dsp:cNvSpPr/>
      </dsp:nvSpPr>
      <dsp:spPr>
        <a:xfrm>
          <a:off x="2988922" y="3901973"/>
          <a:ext cx="1042218" cy="521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Chia sẻ</a:t>
          </a:r>
          <a:endParaRPr lang="en-US" sz="1900" kern="1200" dirty="0"/>
        </a:p>
      </dsp:txBody>
      <dsp:txXfrm>
        <a:off x="2988922" y="3901973"/>
        <a:ext cx="1042218" cy="521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0E0DF-7FBA-435D-92BC-FB3BE659486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6E9B3-09EE-487F-8AED-05DED889E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802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6E9B3-09EE-487F-8AED-05DED889E8E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9713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FB54F5B-6391-488D-A334-9E3EBF039F97}" type="slidenum">
              <a:rPr lang="en-US" altLang="ja-JP">
                <a:solidFill>
                  <a:prstClr val="black"/>
                </a:solidFill>
                <a:latin typeface="Calibri" pitchFamily="34" charset="0"/>
              </a:rPr>
              <a:pPr/>
              <a:t>34</a:t>
            </a:fld>
            <a:endParaRPr lang="en-US" altLang="ja-JP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1225-DAFB-45CE-A108-4FE40D34C29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AEDF-BD33-4537-811B-73FD19D7E9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480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1225-DAFB-45CE-A108-4FE40D34C29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AEDF-BD33-4537-811B-73FD19D7E9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00312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5525" y="450850"/>
            <a:ext cx="257968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1" y="6134100"/>
            <a:ext cx="8445500" cy="571500"/>
          </a:xfrm>
        </p:spPr>
        <p:txBody>
          <a:bodyPr anchor="t" anchorCtr="0"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2899" y="2930400"/>
            <a:ext cx="8445600" cy="3103200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7500" b="1" spc="-225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106685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/Subtitle and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8"/>
          <a:stretch>
            <a:fillRect/>
          </a:stretch>
        </p:blipFill>
        <p:spPr bwMode="auto">
          <a:xfrm>
            <a:off x="0" y="6037263"/>
            <a:ext cx="91440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600">
                <a:solidFill>
                  <a:prstClr val="white"/>
                </a:solidFill>
              </a:rPr>
              <a:t>Plan International </a:t>
            </a:r>
            <a:r>
              <a:rPr lang="en-GB" sz="6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8402664" cy="4525200"/>
          </a:xfrm>
        </p:spPr>
        <p:txBody>
          <a:bodyPr/>
          <a:lstStyle>
            <a:lvl1pPr>
              <a:lnSpc>
                <a:spcPct val="105000"/>
              </a:lnSpc>
              <a:spcBef>
                <a:spcPts val="750"/>
              </a:spcBef>
              <a:defRPr/>
            </a:lvl1pPr>
            <a:lvl2pPr>
              <a:lnSpc>
                <a:spcPct val="105000"/>
              </a:lnSpc>
              <a:spcBef>
                <a:spcPts val="375"/>
              </a:spcBef>
              <a:defRPr/>
            </a:lvl2pPr>
            <a:lvl3pPr>
              <a:lnSpc>
                <a:spcPct val="105000"/>
              </a:lnSpc>
              <a:spcBef>
                <a:spcPts val="375"/>
              </a:spcBef>
              <a:defRPr/>
            </a:lvl3pPr>
            <a:lvl4pPr>
              <a:lnSpc>
                <a:spcPct val="105000"/>
              </a:lnSpc>
              <a:spcBef>
                <a:spcPts val="375"/>
              </a:spcBef>
              <a:defRPr/>
            </a:lvl4pPr>
            <a:lvl5pPr>
              <a:lnSpc>
                <a:spcPct val="105000"/>
              </a:lnSpc>
              <a:spcBef>
                <a:spcPts val="375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9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1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1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2425" y="6443663"/>
            <a:ext cx="630238" cy="288925"/>
          </a:xfrm>
        </p:spPr>
        <p:txBody>
          <a:bodyPr lIns="0" tIns="0" rIns="0" bIns="0" anchor="t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8F89B21A-108C-4049-9DFD-5438874EC546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5980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600">
                <a:solidFill>
                  <a:prstClr val="white"/>
                </a:solidFill>
              </a:rPr>
              <a:t>Plan International </a:t>
            </a:r>
            <a:r>
              <a:rPr lang="en-GB" sz="6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9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1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1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2425" y="6443663"/>
            <a:ext cx="630238" cy="288925"/>
          </a:xfrm>
        </p:spPr>
        <p:txBody>
          <a:bodyPr lIns="0" tIns="0" rIns="0" bIns="0" anchor="t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6A4ABBD4-1DBA-47D3-B764-47547D324D9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1683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Sideba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415118" y="317498"/>
            <a:ext cx="6424082" cy="44450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800" b="1" i="0">
                <a:solidFill>
                  <a:srgbClr val="0073C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06375" y="1584325"/>
            <a:ext cx="1655064" cy="1197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06375" y="2947337"/>
            <a:ext cx="1655064" cy="1197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206375" y="4309997"/>
            <a:ext cx="1655064" cy="1197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0"/>
          </p:nvPr>
        </p:nvSpPr>
        <p:spPr>
          <a:xfrm>
            <a:off x="2438400" y="914400"/>
            <a:ext cx="6400800" cy="51816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4353AF-A656-443A-9CBF-AA5BEA665C9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22"/>
          </p:nvPr>
        </p:nvSpPr>
        <p:spPr>
          <a:xfrm>
            <a:off x="2438400" y="6172200"/>
            <a:ext cx="6410325" cy="263525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73C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vi-VN"/>
              <a:t>Đào Như Trang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4017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/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prstClr val="white"/>
                </a:solidFill>
              </a:rPr>
              <a:t>Plan International </a:t>
            </a:r>
            <a:r>
              <a:rPr lang="en-GB" sz="8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3599847" cy="4525538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369869" y="1385888"/>
            <a:ext cx="4409006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52425" y="6443663"/>
            <a:ext cx="630238" cy="288925"/>
          </a:xfrm>
        </p:spPr>
        <p:txBody>
          <a:bodyPr lIns="0" tIns="0" rIns="0" bIns="0" anchor="t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8C08AB8B-7A78-4ED5-9FF2-F799EBE73481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7378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99508-DCD2-4815-8A07-8B910E8A2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42755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021C2-4712-4112-B85B-08E7E25177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01669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7C6B8-3FBA-42DB-ADDB-D5EA6C3D98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59208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D04A9-5AD4-44D1-AC7C-CDC12F1C3E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09539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14EFA-7186-49DC-BBDE-7172E575BE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002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1225-DAFB-45CE-A108-4FE40D34C29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AEDF-BD33-4537-811B-73FD19D7E9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69100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6E9DF-99A7-4254-A5A7-648C4816C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57471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600">
                <a:solidFill>
                  <a:prstClr val="white"/>
                </a:solidFill>
              </a:rPr>
              <a:t>Plan International </a:t>
            </a:r>
            <a:r>
              <a:rPr lang="en-GB" sz="6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38302-A0F1-4175-9550-082B5B8B72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72975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0B2E6-FB43-4383-9053-C1B303982A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59413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FC670-DF43-42E4-919D-7B72881DCC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11548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058FD-DB99-4C8B-97C4-CE69CCEA19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98997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6D480-87DC-4BE3-A698-B10C2203BA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98268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5525" y="450850"/>
            <a:ext cx="257968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1" y="6134100"/>
            <a:ext cx="8445500" cy="571500"/>
          </a:xfrm>
        </p:spPr>
        <p:txBody>
          <a:bodyPr anchor="t" anchorCtr="0"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2899" y="2930400"/>
            <a:ext cx="8445600" cy="3103200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7500" b="1" spc="-225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27030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/Subtitle and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8"/>
          <a:stretch>
            <a:fillRect/>
          </a:stretch>
        </p:blipFill>
        <p:spPr bwMode="auto">
          <a:xfrm>
            <a:off x="0" y="6037263"/>
            <a:ext cx="91440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600">
                <a:solidFill>
                  <a:prstClr val="white"/>
                </a:solidFill>
              </a:rPr>
              <a:t>Plan International </a:t>
            </a:r>
            <a:r>
              <a:rPr lang="en-GB" sz="6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8402664" cy="4525200"/>
          </a:xfrm>
        </p:spPr>
        <p:txBody>
          <a:bodyPr/>
          <a:lstStyle>
            <a:lvl1pPr>
              <a:lnSpc>
                <a:spcPct val="105000"/>
              </a:lnSpc>
              <a:spcBef>
                <a:spcPts val="750"/>
              </a:spcBef>
              <a:defRPr/>
            </a:lvl1pPr>
            <a:lvl2pPr>
              <a:lnSpc>
                <a:spcPct val="105000"/>
              </a:lnSpc>
              <a:spcBef>
                <a:spcPts val="375"/>
              </a:spcBef>
              <a:defRPr/>
            </a:lvl2pPr>
            <a:lvl3pPr>
              <a:lnSpc>
                <a:spcPct val="105000"/>
              </a:lnSpc>
              <a:spcBef>
                <a:spcPts val="375"/>
              </a:spcBef>
              <a:defRPr/>
            </a:lvl3pPr>
            <a:lvl4pPr>
              <a:lnSpc>
                <a:spcPct val="105000"/>
              </a:lnSpc>
              <a:spcBef>
                <a:spcPts val="375"/>
              </a:spcBef>
              <a:defRPr/>
            </a:lvl4pPr>
            <a:lvl5pPr>
              <a:lnSpc>
                <a:spcPct val="105000"/>
              </a:lnSpc>
              <a:spcBef>
                <a:spcPts val="375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9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1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1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2425" y="6443663"/>
            <a:ext cx="630238" cy="288925"/>
          </a:xfrm>
        </p:spPr>
        <p:txBody>
          <a:bodyPr lIns="0" tIns="0" rIns="0" bIns="0" anchor="t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8F89B21A-108C-4049-9DFD-5438874EC546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5963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600">
                <a:solidFill>
                  <a:prstClr val="white"/>
                </a:solidFill>
              </a:rPr>
              <a:t>Plan International </a:t>
            </a:r>
            <a:r>
              <a:rPr lang="en-GB" sz="6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9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1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1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2425" y="6443663"/>
            <a:ext cx="630238" cy="288925"/>
          </a:xfrm>
        </p:spPr>
        <p:txBody>
          <a:bodyPr lIns="0" tIns="0" rIns="0" bIns="0" anchor="t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6A4ABBD4-1DBA-47D3-B764-47547D324D9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1138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Sideba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415118" y="317498"/>
            <a:ext cx="6424082" cy="44450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800" b="1" i="0">
                <a:solidFill>
                  <a:srgbClr val="0073C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06375" y="1584325"/>
            <a:ext cx="1655064" cy="1197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06375" y="2947337"/>
            <a:ext cx="1655064" cy="1197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206375" y="4309997"/>
            <a:ext cx="1655064" cy="1197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0"/>
          </p:nvPr>
        </p:nvSpPr>
        <p:spPr>
          <a:xfrm>
            <a:off x="2438400" y="914400"/>
            <a:ext cx="6400800" cy="51816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4353AF-A656-443A-9CBF-AA5BEA665C9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22"/>
          </p:nvPr>
        </p:nvSpPr>
        <p:spPr>
          <a:xfrm>
            <a:off x="2438400" y="6172200"/>
            <a:ext cx="6410325" cy="263525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73C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vi-VN"/>
              <a:t>Đào Như Trang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7441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/Subtitle and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8"/>
          <a:stretch>
            <a:fillRect/>
          </a:stretch>
        </p:blipFill>
        <p:spPr bwMode="auto">
          <a:xfrm>
            <a:off x="0" y="6037263"/>
            <a:ext cx="91440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GB" sz="600">
                <a:solidFill>
                  <a:schemeClr val="bg1"/>
                </a:solidFill>
              </a:rPr>
              <a:t>Plan International </a:t>
            </a:r>
            <a:r>
              <a:rPr lang="en-GB" sz="600">
                <a:solidFill>
                  <a:schemeClr val="bg1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8402664" cy="4525200"/>
          </a:xfrm>
        </p:spPr>
        <p:txBody>
          <a:bodyPr/>
          <a:lstStyle>
            <a:lvl1pPr>
              <a:lnSpc>
                <a:spcPct val="105000"/>
              </a:lnSpc>
              <a:spcBef>
                <a:spcPts val="750"/>
              </a:spcBef>
              <a:defRPr/>
            </a:lvl1pPr>
            <a:lvl2pPr>
              <a:lnSpc>
                <a:spcPct val="105000"/>
              </a:lnSpc>
              <a:spcBef>
                <a:spcPts val="375"/>
              </a:spcBef>
              <a:defRPr/>
            </a:lvl2pPr>
            <a:lvl3pPr>
              <a:lnSpc>
                <a:spcPct val="105000"/>
              </a:lnSpc>
              <a:spcBef>
                <a:spcPts val="375"/>
              </a:spcBef>
              <a:defRPr/>
            </a:lvl3pPr>
            <a:lvl4pPr>
              <a:lnSpc>
                <a:spcPct val="105000"/>
              </a:lnSpc>
              <a:spcBef>
                <a:spcPts val="375"/>
              </a:spcBef>
              <a:defRPr/>
            </a:lvl4pPr>
            <a:lvl5pPr>
              <a:lnSpc>
                <a:spcPct val="105000"/>
              </a:lnSpc>
              <a:spcBef>
                <a:spcPts val="375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9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1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1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2425" y="6443663"/>
            <a:ext cx="630238" cy="288925"/>
          </a:xfrm>
        </p:spPr>
        <p:txBody>
          <a:bodyPr lIns="0" tIns="0" rIns="0" bIns="0" anchor="t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8F89B21A-108C-4049-9DFD-5438874EC5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382843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/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prstClr val="white"/>
                </a:solidFill>
              </a:rPr>
              <a:t>Plan International </a:t>
            </a:r>
            <a:r>
              <a:rPr lang="en-GB" sz="8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3599847" cy="4525538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369869" y="1385888"/>
            <a:ext cx="4409006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52425" y="6443663"/>
            <a:ext cx="630238" cy="288925"/>
          </a:xfrm>
        </p:spPr>
        <p:txBody>
          <a:bodyPr lIns="0" tIns="0" rIns="0" bIns="0" anchor="t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8C08AB8B-7A78-4ED5-9FF2-F799EBE73481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282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5525" y="450850"/>
            <a:ext cx="257968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6134100"/>
            <a:ext cx="8445500" cy="57150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2899" y="2930400"/>
            <a:ext cx="8445600" cy="31032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0" b="1" spc="-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04499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/Subtitle and Full Width -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8"/>
          <a:stretch>
            <a:fillRect/>
          </a:stretch>
        </p:blipFill>
        <p:spPr bwMode="auto">
          <a:xfrm>
            <a:off x="0" y="6037263"/>
            <a:ext cx="91440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srgbClr val="FFFFFF"/>
                </a:solidFill>
              </a:rPr>
              <a:t>Plan International ©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7225" y="260350"/>
            <a:ext cx="1800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2101932"/>
            <a:ext cx="8402664" cy="3798468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8276" y="1088904"/>
            <a:ext cx="8395714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7603DF16-CCB3-417F-BB22-942BF929107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298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srgbClr val="FFFFFF"/>
                </a:solidFill>
              </a:rPr>
              <a:t>Plan International ©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5130000" cy="4525200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D6D9E37-250B-4539-B4A7-63187971AEA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1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Subtitle and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8"/>
          <a:stretch>
            <a:fillRect/>
          </a:stretch>
        </p:blipFill>
        <p:spPr bwMode="auto">
          <a:xfrm>
            <a:off x="0" y="6037263"/>
            <a:ext cx="91440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srgbClr val="FFFFFF"/>
                </a:solidFill>
              </a:rPr>
              <a:t>Plan International ©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8402664" cy="4525200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7137D7C-DABC-459C-82F5-255449C6918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995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srgbClr val="FFFFFF"/>
                </a:solidFill>
              </a:rPr>
              <a:t>Plan International ©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3599847" cy="4525538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369869" y="1385888"/>
            <a:ext cx="4409006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124587D3-F0C2-4C32-8D49-D6DE3ABBA9F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113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6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srgbClr val="FFFFFF"/>
                </a:solidFill>
              </a:rPr>
              <a:t>Plan International ©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2BF4100-4EEB-4962-9FF3-F8229424661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072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6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srgbClr val="FFFFFF"/>
                </a:solidFill>
              </a:rPr>
              <a:t>Plan International ©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9A9A4F-FAF6-490F-9458-1336A198CA9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76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1225-DAFB-45CE-A108-4FE40D34C29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AEDF-BD33-4537-811B-73FD19D7E9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968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5525" y="450850"/>
            <a:ext cx="257968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6150543"/>
            <a:ext cx="8445500" cy="55505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2900" y="1202400"/>
            <a:ext cx="8445600" cy="4726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0" b="1" spc="-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44949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92652" y="2368285"/>
            <a:ext cx="6512985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5800"/>
              </a:lnSpc>
              <a:defRPr sz="4000" b="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92653" y="4108970"/>
            <a:ext cx="5946784" cy="10620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0" i="0">
                <a:solidFill>
                  <a:srgbClr val="EAAA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752C10-D4BA-4300-8DD3-2E4802C1FE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557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736600"/>
            <a:ext cx="7364413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539875"/>
            <a:ext cx="7364413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878787"/>
              </a:solidFill>
              <a:cs typeface="Arial" pitchFamily="34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FB0C6A-17E9-489B-82C7-B50AFFFE998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540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5800" y="1600200"/>
            <a:ext cx="901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FFFFFF"/>
                </a:solidFill>
                <a:cs typeface="Arial" pitchFamily="34" charset="0"/>
              </a:rPr>
              <a:t>Plan</a:t>
            </a:r>
            <a:endParaRPr lang="en-GB" sz="44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800" y="6297613"/>
            <a:ext cx="1016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srgbClr val="FFFFFF"/>
                </a:solidFill>
                <a:cs typeface="Arial" pitchFamily="34" charset="0"/>
              </a:rPr>
              <a:t>©</a:t>
            </a:r>
            <a:r>
              <a:rPr lang="en-GB" sz="800">
                <a:solidFill>
                  <a:srgbClr val="FFFFFF"/>
                </a:solidFill>
                <a:latin typeface="AdobeSanMM"/>
                <a:cs typeface="Arial" pitchFamily="34" charset="0"/>
              </a:rPr>
              <a:t> </a:t>
            </a:r>
            <a:r>
              <a:rPr lang="en-GB" sz="1000">
                <a:solidFill>
                  <a:srgbClr val="FFFFFF"/>
                </a:solidFill>
                <a:cs typeface="Arial" pitchFamily="34" charset="0"/>
              </a:rPr>
              <a:t>Plan</a:t>
            </a:r>
          </a:p>
        </p:txBody>
      </p:sp>
      <p:pic>
        <p:nvPicPr>
          <p:cNvPr id="6" name="Picture 6" descr="PL_REV_T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black">
          <a:xfrm>
            <a:off x="7478713" y="5105400"/>
            <a:ext cx="979487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47900"/>
            <a:ext cx="7772400" cy="1422400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lnSpc>
                <a:spcPts val="56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746175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Sideba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415118" y="317498"/>
            <a:ext cx="6424082" cy="4445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800" b="1" i="0">
                <a:solidFill>
                  <a:srgbClr val="0073C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06375" y="1584325"/>
            <a:ext cx="1655064" cy="11978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3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06375" y="2947337"/>
            <a:ext cx="1655064" cy="11978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206375" y="4309997"/>
            <a:ext cx="1655064" cy="11978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3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0"/>
          </p:nvPr>
        </p:nvSpPr>
        <p:spPr>
          <a:xfrm>
            <a:off x="2438400" y="914400"/>
            <a:ext cx="6400800" cy="518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556541-A3EF-411A-9112-3562CEB4A721}" type="slidenum">
              <a:rPr lang="en-US">
                <a:solidFill>
                  <a:srgbClr val="878787"/>
                </a:solidFill>
              </a:rPr>
              <a:pPr/>
              <a:t>‹#›</a:t>
            </a:fld>
            <a:endParaRPr lang="en-US">
              <a:solidFill>
                <a:srgbClr val="878787"/>
              </a:solidFill>
            </a:endParaRP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22"/>
          </p:nvPr>
        </p:nvSpPr>
        <p:spPr>
          <a:xfrm>
            <a:off x="2438400" y="6172200"/>
            <a:ext cx="6410325" cy="263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73C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2629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736600"/>
            <a:ext cx="7364413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6900" y="1539875"/>
            <a:ext cx="7364413" cy="4114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878787"/>
              </a:solidFill>
              <a:cs typeface="Arial" pitchFamily="34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E61944-F0D1-4476-9CD3-792E5ADA271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636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981EE6-AD9E-4710-AA0C-A2425EB4737C}" type="datetimeFigureOut">
              <a:rPr lang="en-US">
                <a:solidFill>
                  <a:srgbClr val="878787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10/28/2019</a:t>
            </a:fld>
            <a:endParaRPr lang="en-US">
              <a:solidFill>
                <a:srgbClr val="878787"/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878787"/>
              </a:solidFill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D7739-94FD-4B27-AE42-B5D71321AE4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80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99508-DCD2-4815-8A07-8B910E8A2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8907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021C2-4712-4112-B85B-08E7E25177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9035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7C6B8-3FBA-42DB-ADDB-D5EA6C3D98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943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1225-DAFB-45CE-A108-4FE40D34C29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AEDF-BD33-4537-811B-73FD19D7E9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294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D04A9-5AD4-44D1-AC7C-CDC12F1C3E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6812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14EFA-7186-49DC-BBDE-7172E575BE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9292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6E9DF-99A7-4254-A5A7-648C4816C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3856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600">
                <a:solidFill>
                  <a:prstClr val="white"/>
                </a:solidFill>
              </a:rPr>
              <a:t>Plan International </a:t>
            </a:r>
            <a:r>
              <a:rPr lang="en-GB" sz="6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38302-A0F1-4175-9550-082B5B8B72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33123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0B2E6-FB43-4383-9053-C1B303982A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33283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FC670-DF43-42E4-919D-7B72881DCC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54837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058FD-DB99-4C8B-97C4-CE69CCEA19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24306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6D480-87DC-4BE3-A698-B10C2203BA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4636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5525" y="450850"/>
            <a:ext cx="257968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1" y="6134100"/>
            <a:ext cx="8445500" cy="571500"/>
          </a:xfrm>
        </p:spPr>
        <p:txBody>
          <a:bodyPr anchor="t" anchorCtr="0"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2899" y="2930400"/>
            <a:ext cx="8445600" cy="3103200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7500" b="1" spc="-225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191406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/Subtitle and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8"/>
          <a:stretch>
            <a:fillRect/>
          </a:stretch>
        </p:blipFill>
        <p:spPr bwMode="auto">
          <a:xfrm>
            <a:off x="0" y="6037263"/>
            <a:ext cx="91440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600">
                <a:solidFill>
                  <a:prstClr val="white"/>
                </a:solidFill>
              </a:rPr>
              <a:t>Plan International </a:t>
            </a:r>
            <a:r>
              <a:rPr lang="en-GB" sz="6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8402664" cy="4525200"/>
          </a:xfrm>
        </p:spPr>
        <p:txBody>
          <a:bodyPr/>
          <a:lstStyle>
            <a:lvl1pPr>
              <a:lnSpc>
                <a:spcPct val="105000"/>
              </a:lnSpc>
              <a:spcBef>
                <a:spcPts val="750"/>
              </a:spcBef>
              <a:defRPr/>
            </a:lvl1pPr>
            <a:lvl2pPr>
              <a:lnSpc>
                <a:spcPct val="105000"/>
              </a:lnSpc>
              <a:spcBef>
                <a:spcPts val="375"/>
              </a:spcBef>
              <a:defRPr/>
            </a:lvl2pPr>
            <a:lvl3pPr>
              <a:lnSpc>
                <a:spcPct val="105000"/>
              </a:lnSpc>
              <a:spcBef>
                <a:spcPts val="375"/>
              </a:spcBef>
              <a:defRPr/>
            </a:lvl3pPr>
            <a:lvl4pPr>
              <a:lnSpc>
                <a:spcPct val="105000"/>
              </a:lnSpc>
              <a:spcBef>
                <a:spcPts val="375"/>
              </a:spcBef>
              <a:defRPr/>
            </a:lvl4pPr>
            <a:lvl5pPr>
              <a:lnSpc>
                <a:spcPct val="105000"/>
              </a:lnSpc>
              <a:spcBef>
                <a:spcPts val="375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9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1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1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2425" y="6443663"/>
            <a:ext cx="630238" cy="288925"/>
          </a:xfrm>
        </p:spPr>
        <p:txBody>
          <a:bodyPr lIns="0" tIns="0" rIns="0" bIns="0" anchor="t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8F89B21A-108C-4049-9DFD-5438874EC546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88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1225-DAFB-45CE-A108-4FE40D34C29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AEDF-BD33-4537-811B-73FD19D7E9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35227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600">
                <a:solidFill>
                  <a:prstClr val="white"/>
                </a:solidFill>
              </a:rPr>
              <a:t>Plan International </a:t>
            </a:r>
            <a:r>
              <a:rPr lang="en-GB" sz="6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9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1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1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2425" y="6443663"/>
            <a:ext cx="630238" cy="288925"/>
          </a:xfrm>
        </p:spPr>
        <p:txBody>
          <a:bodyPr lIns="0" tIns="0" rIns="0" bIns="0" anchor="t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6A4ABBD4-1DBA-47D3-B764-47547D324D9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6810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Sideba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415118" y="317498"/>
            <a:ext cx="6424082" cy="44450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800" b="1" i="0">
                <a:solidFill>
                  <a:srgbClr val="0073C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06375" y="1584325"/>
            <a:ext cx="1655064" cy="1197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06375" y="2947337"/>
            <a:ext cx="1655064" cy="1197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206375" y="4309997"/>
            <a:ext cx="1655064" cy="1197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0"/>
          </p:nvPr>
        </p:nvSpPr>
        <p:spPr>
          <a:xfrm>
            <a:off x="2438400" y="914400"/>
            <a:ext cx="6400800" cy="51816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4353AF-A656-443A-9CBF-AA5BEA665C9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22"/>
          </p:nvPr>
        </p:nvSpPr>
        <p:spPr>
          <a:xfrm>
            <a:off x="2438400" y="6172200"/>
            <a:ext cx="6410325" cy="263525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73C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vi-VN"/>
              <a:t>Đào Như Trang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64040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/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prstClr val="white"/>
                </a:solidFill>
              </a:rPr>
              <a:t>Plan International </a:t>
            </a:r>
            <a:r>
              <a:rPr lang="en-GB" sz="8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3599847" cy="4525538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369869" y="1385888"/>
            <a:ext cx="4409006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52425" y="6443663"/>
            <a:ext cx="630238" cy="288925"/>
          </a:xfrm>
        </p:spPr>
        <p:txBody>
          <a:bodyPr lIns="0" tIns="0" rIns="0" bIns="0" anchor="t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8C08AB8B-7A78-4ED5-9FF2-F799EBE73481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901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99508-DCD2-4815-8A07-8B910E8A2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56146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021C2-4712-4112-B85B-08E7E25177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99041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7C6B8-3FBA-42DB-ADDB-D5EA6C3D98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7614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D04A9-5AD4-44D1-AC7C-CDC12F1C3E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85270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14EFA-7186-49DC-BBDE-7172E575BE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38359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6E9DF-99A7-4254-A5A7-648C4816C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57581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600">
                <a:solidFill>
                  <a:prstClr val="white"/>
                </a:solidFill>
              </a:rPr>
              <a:t>Plan International </a:t>
            </a:r>
            <a:r>
              <a:rPr lang="en-GB" sz="6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38302-A0F1-4175-9550-082B5B8B72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670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1225-DAFB-45CE-A108-4FE40D34C29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AEDF-BD33-4537-811B-73FD19D7E9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57927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0B2E6-FB43-4383-9053-C1B303982A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99155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FC670-DF43-42E4-919D-7B72881DCC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21763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058FD-DB99-4C8B-97C4-CE69CCEA19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07099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6D480-87DC-4BE3-A698-B10C2203BA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84138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5525" y="450850"/>
            <a:ext cx="257968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1" y="6134100"/>
            <a:ext cx="8445500" cy="571500"/>
          </a:xfrm>
        </p:spPr>
        <p:txBody>
          <a:bodyPr anchor="t" anchorCtr="0"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2899" y="2930400"/>
            <a:ext cx="8445600" cy="3103200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7500" b="1" spc="-225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329080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/Subtitle and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8"/>
          <a:stretch>
            <a:fillRect/>
          </a:stretch>
        </p:blipFill>
        <p:spPr bwMode="auto">
          <a:xfrm>
            <a:off x="0" y="6037263"/>
            <a:ext cx="91440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600">
                <a:solidFill>
                  <a:prstClr val="white"/>
                </a:solidFill>
              </a:rPr>
              <a:t>Plan International </a:t>
            </a:r>
            <a:r>
              <a:rPr lang="en-GB" sz="6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8402664" cy="4525200"/>
          </a:xfrm>
        </p:spPr>
        <p:txBody>
          <a:bodyPr/>
          <a:lstStyle>
            <a:lvl1pPr>
              <a:lnSpc>
                <a:spcPct val="105000"/>
              </a:lnSpc>
              <a:spcBef>
                <a:spcPts val="750"/>
              </a:spcBef>
              <a:defRPr/>
            </a:lvl1pPr>
            <a:lvl2pPr>
              <a:lnSpc>
                <a:spcPct val="105000"/>
              </a:lnSpc>
              <a:spcBef>
                <a:spcPts val="375"/>
              </a:spcBef>
              <a:defRPr/>
            </a:lvl2pPr>
            <a:lvl3pPr>
              <a:lnSpc>
                <a:spcPct val="105000"/>
              </a:lnSpc>
              <a:spcBef>
                <a:spcPts val="375"/>
              </a:spcBef>
              <a:defRPr/>
            </a:lvl3pPr>
            <a:lvl4pPr>
              <a:lnSpc>
                <a:spcPct val="105000"/>
              </a:lnSpc>
              <a:spcBef>
                <a:spcPts val="375"/>
              </a:spcBef>
              <a:defRPr/>
            </a:lvl4pPr>
            <a:lvl5pPr>
              <a:lnSpc>
                <a:spcPct val="105000"/>
              </a:lnSpc>
              <a:spcBef>
                <a:spcPts val="375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9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1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1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2425" y="6443663"/>
            <a:ext cx="630238" cy="288925"/>
          </a:xfrm>
        </p:spPr>
        <p:txBody>
          <a:bodyPr lIns="0" tIns="0" rIns="0" bIns="0" anchor="t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8F89B21A-108C-4049-9DFD-5438874EC546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0664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600">
                <a:solidFill>
                  <a:prstClr val="white"/>
                </a:solidFill>
              </a:rPr>
              <a:t>Plan International </a:t>
            </a:r>
            <a:r>
              <a:rPr lang="en-GB" sz="6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9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1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1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2425" y="6443663"/>
            <a:ext cx="630238" cy="288925"/>
          </a:xfrm>
        </p:spPr>
        <p:txBody>
          <a:bodyPr lIns="0" tIns="0" rIns="0" bIns="0" anchor="t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6A4ABBD4-1DBA-47D3-B764-47547D324D9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7800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Sideba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415118" y="317498"/>
            <a:ext cx="6424082" cy="44450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800" b="1" i="0">
                <a:solidFill>
                  <a:srgbClr val="0073C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06375" y="1584325"/>
            <a:ext cx="1655064" cy="1197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06375" y="2947337"/>
            <a:ext cx="1655064" cy="1197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206375" y="4309997"/>
            <a:ext cx="1655064" cy="1197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0"/>
          </p:nvPr>
        </p:nvSpPr>
        <p:spPr>
          <a:xfrm>
            <a:off x="2438400" y="914400"/>
            <a:ext cx="6400800" cy="51816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4353AF-A656-443A-9CBF-AA5BEA665C9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22"/>
          </p:nvPr>
        </p:nvSpPr>
        <p:spPr>
          <a:xfrm>
            <a:off x="2438400" y="6172200"/>
            <a:ext cx="6410325" cy="263525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73C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vi-VN"/>
              <a:t>Đào Như Trang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90248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/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prstClr val="white"/>
                </a:solidFill>
              </a:rPr>
              <a:t>Plan International </a:t>
            </a:r>
            <a:r>
              <a:rPr lang="en-GB" sz="8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3599847" cy="4525538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369869" y="1385888"/>
            <a:ext cx="4409006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52425" y="6443663"/>
            <a:ext cx="630238" cy="288925"/>
          </a:xfrm>
        </p:spPr>
        <p:txBody>
          <a:bodyPr lIns="0" tIns="0" rIns="0" bIns="0" anchor="t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8C08AB8B-7A78-4ED5-9FF2-F799EBE73481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0264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5525" y="450850"/>
            <a:ext cx="257968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6134100"/>
            <a:ext cx="8445500" cy="571500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2899" y="2930400"/>
            <a:ext cx="8445600" cy="310320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00" b="1" spc="-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7323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1225-DAFB-45CE-A108-4FE40D34C29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AEDF-BD33-4537-811B-73FD19D7E9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5762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/Subtitle and Full Width -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8"/>
          <a:stretch>
            <a:fillRect/>
          </a:stretch>
        </p:blipFill>
        <p:spPr bwMode="auto">
          <a:xfrm>
            <a:off x="0" y="6037263"/>
            <a:ext cx="91440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srgbClr val="FFFFFF"/>
                </a:solidFill>
              </a:rPr>
              <a:t>Plan International ©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7225" y="260350"/>
            <a:ext cx="1800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2101932"/>
            <a:ext cx="8402664" cy="3798468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8276" y="1088904"/>
            <a:ext cx="8395714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7603DF16-CCB3-417F-BB22-942BF929107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24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srgbClr val="FFFFFF"/>
                </a:solidFill>
              </a:rPr>
              <a:t>Plan International ©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5130000" cy="4525200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D6D9E37-250B-4539-B4A7-63187971AEA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4441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Subtitle and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8"/>
          <a:stretch>
            <a:fillRect/>
          </a:stretch>
        </p:blipFill>
        <p:spPr bwMode="auto">
          <a:xfrm>
            <a:off x="0" y="6037263"/>
            <a:ext cx="91440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srgbClr val="FFFFFF"/>
                </a:solidFill>
              </a:rPr>
              <a:t>Plan International ©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8402664" cy="4525200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7137D7C-DABC-459C-82F5-255449C6918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9573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srgbClr val="FFFFFF"/>
                </a:solidFill>
              </a:rPr>
              <a:t>Plan International ©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3599847" cy="4525538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369869" y="1385888"/>
            <a:ext cx="4409006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124587D3-F0C2-4C32-8D49-D6DE3ABBA9F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627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6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srgbClr val="FFFFFF"/>
                </a:solidFill>
              </a:rPr>
              <a:t>Plan International ©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2BF4100-4EEB-4962-9FF3-F8229424661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4813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6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srgbClr val="FFFFFF"/>
                </a:solidFill>
              </a:rPr>
              <a:t>Plan International ©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9A9A4F-FAF6-490F-9458-1336A198CA9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9856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5525" y="450850"/>
            <a:ext cx="257968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6150543"/>
            <a:ext cx="8445500" cy="555057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2900" y="1202400"/>
            <a:ext cx="8445600" cy="4726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0000" b="1" spc="-15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44248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92652" y="2368285"/>
            <a:ext cx="6512985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5800"/>
              </a:lnSpc>
              <a:defRPr sz="4000" b="0" i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92653" y="4108970"/>
            <a:ext cx="5946784" cy="10620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0" i="0">
                <a:solidFill>
                  <a:srgbClr val="EAAA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752C10-D4BA-4300-8DD3-2E4802C1FE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24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736600"/>
            <a:ext cx="7364413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539875"/>
            <a:ext cx="7364413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878787"/>
              </a:solidFill>
              <a:cs typeface="Arial" pitchFamily="34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FB0C6A-17E9-489B-82C7-B50AFFFE998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3078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5800" y="1600200"/>
            <a:ext cx="901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800">
                <a:solidFill>
                  <a:srgbClr val="FFFFFF"/>
                </a:solidFill>
                <a:cs typeface="Arial" pitchFamily="34" charset="0"/>
              </a:rPr>
              <a:t>Plan</a:t>
            </a:r>
            <a:endParaRPr lang="en-GB" sz="44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800" y="6297613"/>
            <a:ext cx="1016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srgbClr val="FFFFFF"/>
                </a:solidFill>
                <a:cs typeface="Arial" pitchFamily="34" charset="0"/>
              </a:rPr>
              <a:t>©</a:t>
            </a:r>
            <a:r>
              <a:rPr lang="en-GB" sz="800">
                <a:solidFill>
                  <a:srgbClr val="FFFFFF"/>
                </a:solidFill>
                <a:latin typeface="AdobeSanMM"/>
                <a:cs typeface="Arial" pitchFamily="34" charset="0"/>
              </a:rPr>
              <a:t> </a:t>
            </a:r>
            <a:r>
              <a:rPr lang="en-GB" sz="1000">
                <a:solidFill>
                  <a:srgbClr val="FFFFFF"/>
                </a:solidFill>
                <a:cs typeface="Arial" pitchFamily="34" charset="0"/>
              </a:rPr>
              <a:t>Plan</a:t>
            </a:r>
          </a:p>
        </p:txBody>
      </p:sp>
      <p:pic>
        <p:nvPicPr>
          <p:cNvPr id="6" name="Picture 6" descr="PL_REV_T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black">
          <a:xfrm>
            <a:off x="7478713" y="5105400"/>
            <a:ext cx="979487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47900"/>
            <a:ext cx="7772400" cy="1422400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lnSpc>
                <a:spcPts val="56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83467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1225-DAFB-45CE-A108-4FE40D34C29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AEDF-BD33-4537-811B-73FD19D7E9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17232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Sideba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415118" y="317498"/>
            <a:ext cx="6424082" cy="4445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800" b="1" i="0">
                <a:solidFill>
                  <a:srgbClr val="0073C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06375" y="1584325"/>
            <a:ext cx="1655064" cy="11978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3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06375" y="2947337"/>
            <a:ext cx="1655064" cy="11978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206375" y="4309997"/>
            <a:ext cx="1655064" cy="11978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3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0"/>
          </p:nvPr>
        </p:nvSpPr>
        <p:spPr>
          <a:xfrm>
            <a:off x="2438400" y="914400"/>
            <a:ext cx="6400800" cy="518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556541-A3EF-411A-9112-3562CEB4A721}" type="slidenum">
              <a:rPr lang="en-US">
                <a:solidFill>
                  <a:srgbClr val="878787"/>
                </a:solidFill>
              </a:rPr>
              <a:pPr/>
              <a:t>‹#›</a:t>
            </a:fld>
            <a:endParaRPr lang="en-US">
              <a:solidFill>
                <a:srgbClr val="878787"/>
              </a:solidFill>
            </a:endParaRP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22"/>
          </p:nvPr>
        </p:nvSpPr>
        <p:spPr>
          <a:xfrm>
            <a:off x="2438400" y="6172200"/>
            <a:ext cx="6410325" cy="263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73C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62409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736600"/>
            <a:ext cx="7364413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6900" y="1539875"/>
            <a:ext cx="7364413" cy="4114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878787"/>
              </a:solidFill>
              <a:cs typeface="Arial" pitchFamily="34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E61944-F0D1-4476-9CD3-792E5ADA271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715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981EE6-AD9E-4710-AA0C-A2425EB4737C}" type="datetimeFigureOut">
              <a:rPr lang="en-US">
                <a:solidFill>
                  <a:srgbClr val="878787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10/28/2019</a:t>
            </a:fld>
            <a:endParaRPr lang="en-US">
              <a:solidFill>
                <a:srgbClr val="878787"/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878787"/>
              </a:solidFill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D7739-94FD-4B27-AE42-B5D71321AE4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9876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99508-DCD2-4815-8A07-8B910E8A2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10749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021C2-4712-4112-B85B-08E7E25177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57309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7C6B8-3FBA-42DB-ADDB-D5EA6C3D98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58620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D04A9-5AD4-44D1-AC7C-CDC12F1C3E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8132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14EFA-7186-49DC-BBDE-7172E575BE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24218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6E9DF-99A7-4254-A5A7-648C4816C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2449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600">
                <a:solidFill>
                  <a:prstClr val="white"/>
                </a:solidFill>
              </a:rPr>
              <a:t>Plan International </a:t>
            </a:r>
            <a:r>
              <a:rPr lang="en-GB" sz="6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38302-A0F1-4175-9550-082B5B8B72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873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1225-DAFB-45CE-A108-4FE40D34C29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AEDF-BD33-4537-811B-73FD19D7E9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72101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0B2E6-FB43-4383-9053-C1B303982A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52387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FC670-DF43-42E4-919D-7B72881DCC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76319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058FD-DB99-4C8B-97C4-CE69CCEA19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90666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6D480-87DC-4BE3-A698-B10C2203BA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70762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5525" y="450850"/>
            <a:ext cx="2579688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1" y="6134100"/>
            <a:ext cx="8445500" cy="571500"/>
          </a:xfrm>
        </p:spPr>
        <p:txBody>
          <a:bodyPr anchor="t" anchorCtr="0"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42899" y="2930400"/>
            <a:ext cx="8445600" cy="3103200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7500" b="1" spc="-225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91604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/Subtitle and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8"/>
          <a:stretch>
            <a:fillRect/>
          </a:stretch>
        </p:blipFill>
        <p:spPr bwMode="auto">
          <a:xfrm>
            <a:off x="0" y="6037263"/>
            <a:ext cx="91440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600">
                <a:solidFill>
                  <a:prstClr val="white"/>
                </a:solidFill>
              </a:rPr>
              <a:t>Plan International </a:t>
            </a:r>
            <a:r>
              <a:rPr lang="en-GB" sz="6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8402664" cy="4525200"/>
          </a:xfrm>
        </p:spPr>
        <p:txBody>
          <a:bodyPr/>
          <a:lstStyle>
            <a:lvl1pPr>
              <a:lnSpc>
                <a:spcPct val="105000"/>
              </a:lnSpc>
              <a:spcBef>
                <a:spcPts val="750"/>
              </a:spcBef>
              <a:defRPr/>
            </a:lvl1pPr>
            <a:lvl2pPr>
              <a:lnSpc>
                <a:spcPct val="105000"/>
              </a:lnSpc>
              <a:spcBef>
                <a:spcPts val="375"/>
              </a:spcBef>
              <a:defRPr/>
            </a:lvl2pPr>
            <a:lvl3pPr>
              <a:lnSpc>
                <a:spcPct val="105000"/>
              </a:lnSpc>
              <a:spcBef>
                <a:spcPts val="375"/>
              </a:spcBef>
              <a:defRPr/>
            </a:lvl3pPr>
            <a:lvl4pPr>
              <a:lnSpc>
                <a:spcPct val="105000"/>
              </a:lnSpc>
              <a:spcBef>
                <a:spcPts val="375"/>
              </a:spcBef>
              <a:defRPr/>
            </a:lvl4pPr>
            <a:lvl5pPr>
              <a:lnSpc>
                <a:spcPct val="105000"/>
              </a:lnSpc>
              <a:spcBef>
                <a:spcPts val="375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9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1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1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2425" y="6443663"/>
            <a:ext cx="630238" cy="288925"/>
          </a:xfrm>
        </p:spPr>
        <p:txBody>
          <a:bodyPr lIns="0" tIns="0" rIns="0" bIns="0" anchor="t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8F89B21A-108C-4049-9DFD-5438874EC546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9721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/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600">
                <a:solidFill>
                  <a:prstClr val="white"/>
                </a:solidFill>
              </a:rPr>
              <a:t>Plan International </a:t>
            </a:r>
            <a:r>
              <a:rPr lang="en-GB" sz="6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9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1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1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2425" y="6443663"/>
            <a:ext cx="630238" cy="288925"/>
          </a:xfrm>
        </p:spPr>
        <p:txBody>
          <a:bodyPr lIns="0" tIns="0" rIns="0" bIns="0" anchor="t"/>
          <a:lstStyle>
            <a:lvl1pPr algn="l">
              <a:defRPr sz="700">
                <a:solidFill>
                  <a:schemeClr val="bg1"/>
                </a:solidFill>
              </a:defRPr>
            </a:lvl1pPr>
          </a:lstStyle>
          <a:p>
            <a:fld id="{6A4ABBD4-1DBA-47D3-B764-47547D324D9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0498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Sideba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415118" y="317498"/>
            <a:ext cx="6424082" cy="44450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800" b="1" i="0">
                <a:solidFill>
                  <a:srgbClr val="0073C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06375" y="1584325"/>
            <a:ext cx="1655064" cy="1197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06375" y="2947337"/>
            <a:ext cx="1655064" cy="1197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206375" y="4309997"/>
            <a:ext cx="1655064" cy="1197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0"/>
          </p:nvPr>
        </p:nvSpPr>
        <p:spPr>
          <a:xfrm>
            <a:off x="2438400" y="914400"/>
            <a:ext cx="6400800" cy="51816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4353AF-A656-443A-9CBF-AA5BEA665C9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22"/>
          </p:nvPr>
        </p:nvSpPr>
        <p:spPr>
          <a:xfrm>
            <a:off x="2438400" y="6172200"/>
            <a:ext cx="6410325" cy="263525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73C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vi-VN"/>
              <a:t>Đào Như Trang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94721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/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prstClr val="white"/>
                </a:solidFill>
              </a:rPr>
              <a:t>Plan International </a:t>
            </a:r>
            <a:r>
              <a:rPr lang="en-GB" sz="8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136" y="1375200"/>
            <a:ext cx="3599847" cy="4525538"/>
          </a:xfrm>
        </p:spPr>
        <p:txBody>
          <a:bodyPr/>
          <a:lstStyle>
            <a:lvl1pPr>
              <a:lnSpc>
                <a:spcPct val="105000"/>
              </a:lnSpc>
              <a:spcBef>
                <a:spcPts val="1000"/>
              </a:spcBef>
              <a:defRPr/>
            </a:lvl1pPr>
            <a:lvl2pPr>
              <a:lnSpc>
                <a:spcPct val="105000"/>
              </a:lnSpc>
              <a:spcBef>
                <a:spcPts val="500"/>
              </a:spcBef>
              <a:defRPr/>
            </a:lvl2pPr>
            <a:lvl3pPr>
              <a:lnSpc>
                <a:spcPct val="105000"/>
              </a:lnSpc>
              <a:spcBef>
                <a:spcPts val="500"/>
              </a:spcBef>
              <a:defRPr/>
            </a:lvl3pPr>
            <a:lvl4pPr>
              <a:lnSpc>
                <a:spcPct val="105000"/>
              </a:lnSpc>
              <a:spcBef>
                <a:spcPts val="500"/>
              </a:spcBef>
              <a:defRPr/>
            </a:lvl4pPr>
            <a:lvl5pPr>
              <a:lnSpc>
                <a:spcPct val="105000"/>
              </a:lnSpc>
              <a:spcBef>
                <a:spcPts val="5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6400" y="269507"/>
            <a:ext cx="8402400" cy="904093"/>
          </a:xfrm>
        </p:spPr>
        <p:txBody>
          <a:bodyPr/>
          <a:lstStyle>
            <a:lvl1pPr>
              <a:lnSpc>
                <a:spcPct val="95000"/>
              </a:lnSpc>
              <a:spcBef>
                <a:spcPts val="0"/>
              </a:spcBef>
              <a:defRPr sz="2800" b="1">
                <a:solidFill>
                  <a:schemeClr val="accent1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2800">
                <a:solidFill>
                  <a:schemeClr val="accent5"/>
                </a:solidFill>
                <a:latin typeface="+mn-lt"/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369869" y="1385888"/>
            <a:ext cx="4409006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52425" y="6443663"/>
            <a:ext cx="630238" cy="288925"/>
          </a:xfrm>
        </p:spPr>
        <p:txBody>
          <a:bodyPr lIns="0" tIns="0" rIns="0" bIns="0" anchor="t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8C08AB8B-7A78-4ED5-9FF2-F799EBE73481}" type="slidenum">
              <a:rPr lang="en-GB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0076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99508-DCD2-4815-8A07-8B910E8A2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901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1225-DAFB-45CE-A108-4FE40D34C29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AEDF-BD33-4537-811B-73FD19D7E9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01652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021C2-4712-4112-B85B-08E7E25177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41488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7C6B8-3FBA-42DB-ADDB-D5EA6C3D98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51657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D04A9-5AD4-44D1-AC7C-CDC12F1C3E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23857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14EFA-7186-49DC-BBDE-7172E575BE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81626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6E9DF-99A7-4254-A5A7-648C4816C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15439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"/>
          <a:stretch>
            <a:fillRect/>
          </a:stretch>
        </p:blipFill>
        <p:spPr bwMode="auto">
          <a:xfrm>
            <a:off x="0" y="6053138"/>
            <a:ext cx="91535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6843713" y="6443663"/>
            <a:ext cx="1914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600">
                <a:solidFill>
                  <a:prstClr val="white"/>
                </a:solidFill>
              </a:rPr>
              <a:t>Plan International </a:t>
            </a:r>
            <a:r>
              <a:rPr lang="en-GB" sz="600">
                <a:solidFill>
                  <a:prstClr val="white"/>
                </a:solidFill>
                <a:latin typeface="Calibri" pitchFamily="34" charset="0"/>
              </a:rPr>
              <a:t>©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55600" y="6383338"/>
            <a:ext cx="84232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38302-A0F1-4175-9550-082B5B8B72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9749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0B2E6-FB43-4383-9053-C1B303982A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05707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FC670-DF43-42E4-919D-7B72881DCC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6856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058FD-DB99-4C8B-97C4-CE69CCEA19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32588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6D480-87DC-4BE3-A698-B10C2203BA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286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51225-DAFB-45CE-A108-4FE40D34C29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2AEDF-BD33-4537-811B-73FD19D7E9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395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355600" y="317500"/>
            <a:ext cx="84026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5600" y="1374775"/>
            <a:ext cx="8402638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2425" y="6443663"/>
            <a:ext cx="630238" cy="2889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F2105A-3B56-4685-9D0C-01F52B54D46A}" type="slidenum">
              <a:rPr lang="en-GB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70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9pPr>
    </p:titleStyle>
    <p:bodyStyle>
      <a:lvl1pPr algn="l" rtl="0" fontAlgn="base">
        <a:lnSpc>
          <a:spcPct val="105000"/>
        </a:lnSpc>
        <a:spcBef>
          <a:spcPts val="1000"/>
        </a:spcBef>
        <a:spcAft>
          <a:spcPct val="0"/>
        </a:spcAft>
        <a:defRPr sz="1500" kern="1200">
          <a:solidFill>
            <a:srgbClr val="3B3B37"/>
          </a:solidFill>
          <a:latin typeface="+mn-lt"/>
          <a:ea typeface="+mn-ea"/>
          <a:cs typeface="+mn-cs"/>
        </a:defRPr>
      </a:lvl1pPr>
      <a:lvl2pPr marL="250825" indent="-250825" algn="l" rtl="0" fontAlgn="base">
        <a:lnSpc>
          <a:spcPct val="105000"/>
        </a:lnSpc>
        <a:spcBef>
          <a:spcPts val="500"/>
        </a:spcBef>
        <a:spcAft>
          <a:spcPct val="0"/>
        </a:spcAft>
        <a:buClr>
          <a:schemeClr val="tx1"/>
        </a:buClr>
        <a:buFont typeface="Arial" pitchFamily="34" charset="0"/>
        <a:buChar char="―"/>
        <a:defRPr sz="1500" kern="1200">
          <a:solidFill>
            <a:srgbClr val="3B3B37"/>
          </a:solidFill>
          <a:latin typeface="+mn-lt"/>
          <a:ea typeface="+mn-ea"/>
          <a:cs typeface="+mn-cs"/>
        </a:defRPr>
      </a:lvl2pPr>
      <a:lvl3pPr marL="423863" indent="-163513" algn="l" rtl="0" fontAlgn="base">
        <a:lnSpc>
          <a:spcPct val="105000"/>
        </a:lnSpc>
        <a:spcBef>
          <a:spcPts val="5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500" kern="1200">
          <a:solidFill>
            <a:srgbClr val="3B3B37"/>
          </a:solidFill>
          <a:latin typeface="+mn-lt"/>
          <a:ea typeface="+mn-ea"/>
          <a:cs typeface="+mn-cs"/>
        </a:defRPr>
      </a:lvl3pPr>
      <a:lvl4pPr marL="568325" indent="-153988" algn="l" rtl="0" fontAlgn="base">
        <a:lnSpc>
          <a:spcPct val="105000"/>
        </a:lnSpc>
        <a:spcBef>
          <a:spcPts val="5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>
          <a:solidFill>
            <a:srgbClr val="3B3B37"/>
          </a:solidFill>
          <a:latin typeface="+mn-lt"/>
          <a:ea typeface="+mn-ea"/>
          <a:cs typeface="+mn-cs"/>
        </a:defRPr>
      </a:lvl4pPr>
      <a:lvl5pPr marL="722313" indent="-153988" algn="l" rtl="0" fontAlgn="base">
        <a:lnSpc>
          <a:spcPct val="105000"/>
        </a:lnSpc>
        <a:spcBef>
          <a:spcPts val="5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>
          <a:solidFill>
            <a:srgbClr val="3B3B3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66D949-4177-41E8-B370-9878D3CC4BDA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20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</p:sldLayoutIdLst>
  <p:hf hdr="0" ftr="0" dt="0"/>
  <p:txStyles>
    <p:titleStyle>
      <a:lvl1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2pPr>
      <a:lvl3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3pPr>
      <a:lvl4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4pPr>
      <a:lvl5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5pPr>
      <a:lvl6pPr marL="4572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6pPr>
      <a:lvl7pPr marL="9144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7pPr>
      <a:lvl8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8pPr>
      <a:lvl9pPr marL="1828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fontAlgn="base">
        <a:lnSpc>
          <a:spcPct val="90000"/>
        </a:lnSpc>
        <a:spcBef>
          <a:spcPts val="563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66D949-4177-41E8-B370-9878D3CC4BDA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00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</p:sldLayoutIdLst>
  <p:hf hdr="0" ftr="0" dt="0"/>
  <p:txStyles>
    <p:titleStyle>
      <a:lvl1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2pPr>
      <a:lvl3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3pPr>
      <a:lvl4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4pPr>
      <a:lvl5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5pPr>
      <a:lvl6pPr marL="4572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6pPr>
      <a:lvl7pPr marL="9144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7pPr>
      <a:lvl8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8pPr>
      <a:lvl9pPr marL="1828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fontAlgn="base">
        <a:lnSpc>
          <a:spcPct val="90000"/>
        </a:lnSpc>
        <a:spcBef>
          <a:spcPts val="563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355600" y="317500"/>
            <a:ext cx="840263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5600" y="1374775"/>
            <a:ext cx="8402638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2425" y="6443663"/>
            <a:ext cx="630238" cy="2889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F2105A-3B56-4685-9D0C-01F52B54D46A}" type="slidenum">
              <a:rPr lang="en-GB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29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9pPr>
    </p:titleStyle>
    <p:bodyStyle>
      <a:lvl1pPr algn="l" rtl="0" fontAlgn="base">
        <a:lnSpc>
          <a:spcPct val="105000"/>
        </a:lnSpc>
        <a:spcBef>
          <a:spcPts val="1000"/>
        </a:spcBef>
        <a:spcAft>
          <a:spcPct val="0"/>
        </a:spcAft>
        <a:defRPr sz="1500" kern="1200">
          <a:solidFill>
            <a:srgbClr val="3B3B37"/>
          </a:solidFill>
          <a:latin typeface="+mn-lt"/>
          <a:ea typeface="+mn-ea"/>
          <a:cs typeface="+mn-cs"/>
        </a:defRPr>
      </a:lvl1pPr>
      <a:lvl2pPr marL="250825" indent="-250825" algn="l" rtl="0" fontAlgn="base">
        <a:lnSpc>
          <a:spcPct val="105000"/>
        </a:lnSpc>
        <a:spcBef>
          <a:spcPts val="500"/>
        </a:spcBef>
        <a:spcAft>
          <a:spcPct val="0"/>
        </a:spcAft>
        <a:buClr>
          <a:schemeClr val="tx1"/>
        </a:buClr>
        <a:buFont typeface="Arial" pitchFamily="34" charset="0"/>
        <a:buChar char="―"/>
        <a:defRPr sz="1500" kern="1200">
          <a:solidFill>
            <a:srgbClr val="3B3B37"/>
          </a:solidFill>
          <a:latin typeface="+mn-lt"/>
          <a:ea typeface="+mn-ea"/>
          <a:cs typeface="+mn-cs"/>
        </a:defRPr>
      </a:lvl2pPr>
      <a:lvl3pPr marL="423863" indent="-163513" algn="l" rtl="0" fontAlgn="base">
        <a:lnSpc>
          <a:spcPct val="105000"/>
        </a:lnSpc>
        <a:spcBef>
          <a:spcPts val="5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500" kern="1200">
          <a:solidFill>
            <a:srgbClr val="3B3B37"/>
          </a:solidFill>
          <a:latin typeface="+mn-lt"/>
          <a:ea typeface="+mn-ea"/>
          <a:cs typeface="+mn-cs"/>
        </a:defRPr>
      </a:lvl3pPr>
      <a:lvl4pPr marL="568325" indent="-153988" algn="l" rtl="0" fontAlgn="base">
        <a:lnSpc>
          <a:spcPct val="105000"/>
        </a:lnSpc>
        <a:spcBef>
          <a:spcPts val="5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>
          <a:solidFill>
            <a:srgbClr val="3B3B37"/>
          </a:solidFill>
          <a:latin typeface="+mn-lt"/>
          <a:ea typeface="+mn-ea"/>
          <a:cs typeface="+mn-cs"/>
        </a:defRPr>
      </a:lvl4pPr>
      <a:lvl5pPr marL="722313" indent="-153988" algn="l" rtl="0" fontAlgn="base">
        <a:lnSpc>
          <a:spcPct val="105000"/>
        </a:lnSpc>
        <a:spcBef>
          <a:spcPts val="5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>
          <a:solidFill>
            <a:srgbClr val="3B3B3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66D949-4177-41E8-B370-9878D3CC4BDA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90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</p:sldLayoutIdLst>
  <p:hf hdr="0" ftr="0" dt="0"/>
  <p:txStyles>
    <p:titleStyle>
      <a:lvl1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2pPr>
      <a:lvl3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3pPr>
      <a:lvl4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4pPr>
      <a:lvl5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5pPr>
      <a:lvl6pPr marL="4572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6pPr>
      <a:lvl7pPr marL="9144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7pPr>
      <a:lvl8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8pPr>
      <a:lvl9pPr marL="1828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fontAlgn="base">
        <a:lnSpc>
          <a:spcPct val="90000"/>
        </a:lnSpc>
        <a:spcBef>
          <a:spcPts val="563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66D949-4177-41E8-B370-9878D3CC4BDA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48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</p:sldLayoutIdLst>
  <p:hf hdr="0" ftr="0" dt="0"/>
  <p:txStyles>
    <p:titleStyle>
      <a:lvl1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2pPr>
      <a:lvl3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3pPr>
      <a:lvl4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4pPr>
      <a:lvl5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5pPr>
      <a:lvl6pPr marL="4572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6pPr>
      <a:lvl7pPr marL="9144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7pPr>
      <a:lvl8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8pPr>
      <a:lvl9pPr marL="1828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fontAlgn="base">
        <a:lnSpc>
          <a:spcPct val="90000"/>
        </a:lnSpc>
        <a:spcBef>
          <a:spcPts val="563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t>Đào Như Trang</a:t>
            </a: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66D949-4177-41E8-B370-9878D3CC4BDA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25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</p:sldLayoutIdLst>
  <p:hf hdr="0" ftr="0" dt="0"/>
  <p:txStyles>
    <p:titleStyle>
      <a:lvl1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2pPr>
      <a:lvl3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3pPr>
      <a:lvl4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4pPr>
      <a:lvl5pPr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5pPr>
      <a:lvl6pPr marL="4572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6pPr>
      <a:lvl7pPr marL="9144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7pPr>
      <a:lvl8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8pPr>
      <a:lvl9pPr marL="1828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fontAlgn="base">
        <a:lnSpc>
          <a:spcPct val="90000"/>
        </a:lnSpc>
        <a:spcBef>
          <a:spcPts val="563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fontAlgn="base">
        <a:lnSpc>
          <a:spcPct val="90000"/>
        </a:lnSpc>
        <a:spcBef>
          <a:spcPts val="275"/>
        </a:spcBef>
        <a:spcAft>
          <a:spcPct val="0"/>
        </a:spcAft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38400"/>
            <a:ext cx="8610600" cy="1931634"/>
          </a:xfrm>
        </p:spPr>
        <p:txBody>
          <a:bodyPr>
            <a:noAutofit/>
          </a:bodyPr>
          <a:lstStyle/>
          <a:p>
            <a:r>
              <a:rPr lang="vi-VN" sz="3600" b="1" dirty="0" smtClean="0"/>
              <a:t>Sinh hoạt tổ chuyên môn: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vi-VN" sz="3600" b="1" dirty="0" smtClean="0"/>
              <a:t>Hình thức bồi dưỡng hiệu quả cho GVMN</a:t>
            </a:r>
            <a:endParaRPr lang="vi-VN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5112" y="5486400"/>
            <a:ext cx="6172200" cy="40687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10/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47800"/>
            <a:ext cx="1012825" cy="100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700203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559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926AB9-CFF7-4AD4-880C-39CC33375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2600"/>
            <a:ext cx="8402638" cy="4525963"/>
          </a:xfrm>
        </p:spPr>
        <p:txBody>
          <a:bodyPr/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600" b="1" dirty="0"/>
              <a:t> </a:t>
            </a:r>
            <a:r>
              <a:rPr lang="en-US" sz="3600" dirty="0" err="1">
                <a:solidFill>
                  <a:schemeClr val="tx2"/>
                </a:solidFill>
              </a:rPr>
              <a:t>Bài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học</a:t>
            </a:r>
            <a:r>
              <a:rPr lang="en-US" sz="3600" dirty="0">
                <a:solidFill>
                  <a:schemeClr val="tx2"/>
                </a:solidFill>
              </a:rPr>
              <a:t> minh </a:t>
            </a:r>
            <a:r>
              <a:rPr lang="en-US" sz="3600" dirty="0" err="1">
                <a:solidFill>
                  <a:schemeClr val="tx2"/>
                </a:solidFill>
              </a:rPr>
              <a:t>họa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không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dùng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để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đánh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giá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giáo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viên</a:t>
            </a:r>
            <a:r>
              <a:rPr lang="en-US" sz="3600" dirty="0">
                <a:solidFill>
                  <a:schemeClr val="tx2"/>
                </a:solidFill>
              </a:rPr>
              <a:t>,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600" dirty="0" err="1">
                <a:solidFill>
                  <a:schemeClr val="tx2"/>
                </a:solidFill>
              </a:rPr>
              <a:t>Bài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học</a:t>
            </a:r>
            <a:r>
              <a:rPr lang="en-US" sz="3600" dirty="0">
                <a:solidFill>
                  <a:schemeClr val="tx2"/>
                </a:solidFill>
              </a:rPr>
              <a:t> minh </a:t>
            </a:r>
            <a:r>
              <a:rPr lang="en-US" sz="3600" dirty="0" err="1">
                <a:solidFill>
                  <a:schemeClr val="tx2"/>
                </a:solidFill>
              </a:rPr>
              <a:t>họa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là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nơi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để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các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giáo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viên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học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hỏi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lẫn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nhau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từ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thực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tế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lớp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học</a:t>
            </a:r>
            <a:r>
              <a:rPr lang="en-US" sz="3600" dirty="0">
                <a:solidFill>
                  <a:schemeClr val="tx2"/>
                </a:solidFill>
              </a:rPr>
              <a:t>;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solidFill>
                  <a:schemeClr val="tx2"/>
                </a:solidFill>
              </a:rPr>
              <a:t>SHCM NCBH </a:t>
            </a:r>
            <a:r>
              <a:rPr lang="en-US" sz="3600" dirty="0" err="1">
                <a:solidFill>
                  <a:schemeClr val="tx2"/>
                </a:solidFill>
              </a:rPr>
              <a:t>tập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trung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vào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việc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xây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dựng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môi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trường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học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tập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giữa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các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giáo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viên</a:t>
            </a:r>
            <a:r>
              <a:rPr lang="en-US" sz="3600" dirty="0">
                <a:solidFill>
                  <a:schemeClr val="tx2"/>
                </a:solidFill>
              </a:rPr>
              <a:t>. </a:t>
            </a:r>
          </a:p>
          <a:p>
            <a:pPr fontAlgn="auto">
              <a:spcAft>
                <a:spcPts val="0"/>
              </a:spcAft>
              <a:defRPr/>
            </a:pPr>
            <a:endParaRPr lang="en-US" sz="3200" dirty="0"/>
          </a:p>
        </p:txBody>
      </p:sp>
      <p:sp>
        <p:nvSpPr>
          <p:cNvPr id="69635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457200" y="228600"/>
            <a:ext cx="8229600" cy="102552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sz="3800" dirty="0" err="1" smtClean="0"/>
              <a:t>Sinh</a:t>
            </a:r>
            <a:r>
              <a:rPr lang="en-US" sz="3800" dirty="0" smtClean="0"/>
              <a:t> </a:t>
            </a:r>
            <a:r>
              <a:rPr lang="en-US" sz="3800" dirty="0" err="1" smtClean="0"/>
              <a:t>hoạt</a:t>
            </a:r>
            <a:r>
              <a:rPr lang="en-US" sz="3800" dirty="0" smtClean="0"/>
              <a:t> </a:t>
            </a:r>
            <a:r>
              <a:rPr lang="en-US" sz="3800" dirty="0" err="1" smtClean="0"/>
              <a:t>chuyên</a:t>
            </a:r>
            <a:r>
              <a:rPr lang="en-US" sz="3800" dirty="0" smtClean="0"/>
              <a:t> </a:t>
            </a:r>
            <a:r>
              <a:rPr lang="en-US" sz="3800" dirty="0" err="1" smtClean="0"/>
              <a:t>môn</a:t>
            </a:r>
            <a:r>
              <a:rPr lang="en-US" sz="3800" dirty="0" smtClean="0"/>
              <a:t> </a:t>
            </a:r>
            <a:r>
              <a:rPr lang="en-US" sz="3800" dirty="0" err="1" smtClean="0"/>
              <a:t>theo</a:t>
            </a:r>
            <a:r>
              <a:rPr lang="en-US" sz="3800" dirty="0" smtClean="0"/>
              <a:t> </a:t>
            </a:r>
            <a:r>
              <a:rPr lang="en-US" sz="3800" dirty="0" err="1" smtClean="0"/>
              <a:t>nghiên</a:t>
            </a:r>
            <a:r>
              <a:rPr lang="en-US" sz="3800" dirty="0" smtClean="0"/>
              <a:t> </a:t>
            </a:r>
            <a:r>
              <a:rPr lang="en-US" sz="3800" dirty="0" err="1" smtClean="0"/>
              <a:t>cứu</a:t>
            </a:r>
            <a:r>
              <a:rPr lang="en-US" sz="3800" dirty="0" smtClean="0"/>
              <a:t> </a:t>
            </a:r>
            <a:r>
              <a:rPr lang="en-US" sz="3800" dirty="0" err="1" smtClean="0"/>
              <a:t>bài</a:t>
            </a:r>
            <a:r>
              <a:rPr lang="en-US" sz="3800" dirty="0" smtClean="0"/>
              <a:t> </a:t>
            </a:r>
            <a:r>
              <a:rPr lang="en-US" sz="3800" dirty="0" err="1" smtClean="0"/>
              <a:t>học</a:t>
            </a:r>
            <a:endParaRPr lang="en-US" sz="3800" dirty="0" smtClean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88B3D6A-0A5E-4B28-A721-E26EFCD94AD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DCF914D-7DD7-44D6-9D67-C6C98B907FC6}" type="slidenum">
              <a:rPr lang="en-US">
                <a:solidFill>
                  <a:prstClr val="white"/>
                </a:solidFill>
              </a:rPr>
              <a:pPr/>
              <a:t>10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01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963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926AB9-CFF7-4AD4-880C-39CC33375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729162"/>
          </a:xfrm>
        </p:spPr>
        <p:txBody>
          <a:bodyPr>
            <a:normAutofit fontScale="92500"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600" b="1" dirty="0"/>
              <a:t> </a:t>
            </a:r>
            <a:r>
              <a:rPr lang="en-US" sz="3600" dirty="0" err="1">
                <a:solidFill>
                  <a:schemeClr val="tx2"/>
                </a:solidFill>
              </a:rPr>
              <a:t>Nghiên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cứu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việc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học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là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cốt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lõi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của</a:t>
            </a:r>
            <a:r>
              <a:rPr lang="en-US" sz="3600" dirty="0">
                <a:solidFill>
                  <a:schemeClr val="tx2"/>
                </a:solidFill>
              </a:rPr>
              <a:t> NCBH, ở </a:t>
            </a:r>
            <a:r>
              <a:rPr lang="en-US" sz="3600" dirty="0" err="1">
                <a:solidFill>
                  <a:schemeClr val="tx2"/>
                </a:solidFill>
              </a:rPr>
              <a:t>đó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giáo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viên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thảo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luận</a:t>
            </a:r>
            <a:r>
              <a:rPr lang="en-US" sz="3600" dirty="0">
                <a:solidFill>
                  <a:schemeClr val="tx2"/>
                </a:solidFill>
              </a:rPr>
              <a:t>: </a:t>
            </a:r>
          </a:p>
          <a:p>
            <a:pPr lvl="1"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600" i="1" dirty="0" err="1">
                <a:solidFill>
                  <a:schemeClr val="tx2"/>
                </a:solidFill>
              </a:rPr>
              <a:t>Điều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gì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đã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xảy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ra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trong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lớp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học</a:t>
            </a:r>
            <a:r>
              <a:rPr lang="en-US" sz="3600" i="1" dirty="0">
                <a:solidFill>
                  <a:schemeClr val="tx2"/>
                </a:solidFill>
              </a:rPr>
              <a:t>?, </a:t>
            </a:r>
          </a:p>
          <a:p>
            <a:pPr lvl="1"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600" i="1" dirty="0" err="1">
                <a:solidFill>
                  <a:schemeClr val="tx2"/>
                </a:solidFill>
              </a:rPr>
              <a:t>Khi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nào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trẻ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học</a:t>
            </a:r>
            <a:r>
              <a:rPr lang="en-US" sz="3600" i="1" dirty="0">
                <a:solidFill>
                  <a:schemeClr val="tx2"/>
                </a:solidFill>
              </a:rPr>
              <a:t>? </a:t>
            </a:r>
            <a:r>
              <a:rPr lang="en-US" sz="3600" i="1" dirty="0" err="1">
                <a:solidFill>
                  <a:schemeClr val="tx2"/>
                </a:solidFill>
              </a:rPr>
              <a:t>Khi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nào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trẻ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không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học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được</a:t>
            </a:r>
            <a:r>
              <a:rPr lang="en-US" sz="3600" i="1" dirty="0">
                <a:solidFill>
                  <a:schemeClr val="tx2"/>
                </a:solidFill>
              </a:rPr>
              <a:t>? </a:t>
            </a:r>
          </a:p>
          <a:p>
            <a:pPr lvl="1"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600" i="1" dirty="0" err="1">
                <a:solidFill>
                  <a:schemeClr val="tx2"/>
                </a:solidFill>
              </a:rPr>
              <a:t>Nguyên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nhân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dẫn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tới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điều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đó</a:t>
            </a:r>
            <a:r>
              <a:rPr lang="en-US" sz="3600" i="1" dirty="0">
                <a:solidFill>
                  <a:schemeClr val="tx2"/>
                </a:solidFill>
              </a:rPr>
              <a:t>? </a:t>
            </a:r>
          </a:p>
          <a:p>
            <a:pPr lvl="1" algn="just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3600" i="1" dirty="0" err="1">
                <a:solidFill>
                  <a:schemeClr val="tx2"/>
                </a:solidFill>
              </a:rPr>
              <a:t>Giải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i="1" dirty="0" err="1">
                <a:solidFill>
                  <a:schemeClr val="tx2"/>
                </a:solidFill>
              </a:rPr>
              <a:t>pháp</a:t>
            </a:r>
            <a:r>
              <a:rPr lang="en-US" sz="3600" i="1" dirty="0">
                <a:solidFill>
                  <a:schemeClr val="tx2"/>
                </a:solidFill>
              </a:rPr>
              <a:t>? </a:t>
            </a:r>
          </a:p>
          <a:p>
            <a:pPr marL="257175" lvl="1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err="1">
                <a:solidFill>
                  <a:schemeClr val="tx2"/>
                </a:solidFill>
              </a:rPr>
              <a:t>Khi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phân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tích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có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hình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ảnh</a:t>
            </a:r>
            <a:r>
              <a:rPr lang="en-US" sz="3600" dirty="0">
                <a:solidFill>
                  <a:schemeClr val="tx2"/>
                </a:solidFill>
              </a:rPr>
              <a:t>, video, </a:t>
            </a:r>
            <a:r>
              <a:rPr lang="en-US" sz="3600" dirty="0" err="1">
                <a:solidFill>
                  <a:schemeClr val="tx2"/>
                </a:solidFill>
              </a:rPr>
              <a:t>mô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tả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tình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huống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thực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0659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371475" y="157163"/>
            <a:ext cx="8401050" cy="903287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sz="3800" dirty="0" err="1" smtClean="0"/>
              <a:t>Cốt</a:t>
            </a:r>
            <a:r>
              <a:rPr lang="en-US" sz="3800" dirty="0" smtClean="0"/>
              <a:t> </a:t>
            </a:r>
            <a:r>
              <a:rPr lang="en-US" sz="3800" dirty="0" err="1" smtClean="0"/>
              <a:t>lõi</a:t>
            </a:r>
            <a:r>
              <a:rPr lang="en-US" sz="3800" dirty="0" smtClean="0"/>
              <a:t> </a:t>
            </a:r>
            <a:r>
              <a:rPr lang="en-US" sz="3800" dirty="0" err="1" smtClean="0"/>
              <a:t>của</a:t>
            </a:r>
            <a:r>
              <a:rPr lang="en-US" sz="3800" dirty="0" smtClean="0"/>
              <a:t> </a:t>
            </a:r>
            <a:r>
              <a:rPr lang="en-US" sz="3800" dirty="0" err="1" smtClean="0"/>
              <a:t>Sinh</a:t>
            </a:r>
            <a:r>
              <a:rPr lang="en-US" sz="3800" dirty="0" smtClean="0"/>
              <a:t> </a:t>
            </a:r>
            <a:r>
              <a:rPr lang="en-US" sz="3800" dirty="0" err="1" smtClean="0"/>
              <a:t>hoạt</a:t>
            </a:r>
            <a:r>
              <a:rPr lang="en-US" sz="3800" dirty="0" smtClean="0"/>
              <a:t> </a:t>
            </a:r>
            <a:r>
              <a:rPr lang="en-US" sz="3800" dirty="0" err="1" smtClean="0"/>
              <a:t>chuyên</a:t>
            </a:r>
            <a:r>
              <a:rPr lang="en-US" sz="3800" dirty="0" smtClean="0"/>
              <a:t> </a:t>
            </a:r>
            <a:r>
              <a:rPr lang="en-US" sz="3800" dirty="0" err="1" smtClean="0"/>
              <a:t>môn</a:t>
            </a:r>
            <a:r>
              <a:rPr lang="en-US" sz="3800" dirty="0" smtClean="0"/>
              <a:t> </a:t>
            </a:r>
            <a:r>
              <a:rPr lang="en-US" sz="3800" dirty="0" err="1" smtClean="0"/>
              <a:t>theo</a:t>
            </a:r>
            <a:r>
              <a:rPr lang="en-US" sz="3800" dirty="0" smtClean="0"/>
              <a:t> </a:t>
            </a:r>
            <a:r>
              <a:rPr lang="en-US" sz="3800" dirty="0" err="1" smtClean="0"/>
              <a:t>nghiên</a:t>
            </a:r>
            <a:r>
              <a:rPr lang="en-US" sz="3800" dirty="0" smtClean="0"/>
              <a:t> </a:t>
            </a:r>
            <a:r>
              <a:rPr lang="en-US" sz="3800" dirty="0" err="1" smtClean="0"/>
              <a:t>cứu</a:t>
            </a:r>
            <a:r>
              <a:rPr lang="en-US" sz="3800" dirty="0" smtClean="0"/>
              <a:t> </a:t>
            </a:r>
            <a:r>
              <a:rPr lang="en-US" sz="3800" dirty="0" err="1" smtClean="0"/>
              <a:t>bài</a:t>
            </a:r>
            <a:r>
              <a:rPr lang="en-US" sz="3800" dirty="0" smtClean="0"/>
              <a:t> </a:t>
            </a:r>
            <a:r>
              <a:rPr lang="en-US" sz="3800" dirty="0" err="1" smtClean="0"/>
              <a:t>học</a:t>
            </a:r>
            <a:endParaRPr lang="en-US" sz="3800" dirty="0" smtClean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88B3D6A-0A5E-4B28-A721-E26EFCD94AD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86C9779-263A-4E8D-B10C-019DFCC0C9E7}" type="slidenum">
              <a:rPr lang="en-US">
                <a:solidFill>
                  <a:prstClr val="white"/>
                </a:solidFill>
              </a:rPr>
              <a:pPr/>
              <a:t>11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76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06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Placeholder 4"/>
          <p:cNvSpPr>
            <a:spLocks noGrp="1"/>
          </p:cNvSpPr>
          <p:nvPr>
            <p:ph type="body" sz="quarter" idx="13"/>
          </p:nvPr>
        </p:nvSpPr>
        <p:spPr bwMode="auto">
          <a:xfrm>
            <a:off x="357188" y="269875"/>
            <a:ext cx="8401050" cy="903288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sz="4000" dirty="0" err="1" smtClean="0"/>
              <a:t>Sinh</a:t>
            </a:r>
            <a:r>
              <a:rPr lang="en-US" sz="4000" dirty="0" smtClean="0"/>
              <a:t> </a:t>
            </a:r>
            <a:r>
              <a:rPr lang="en-US" sz="4000" dirty="0" err="1" smtClean="0"/>
              <a:t>hoạt</a:t>
            </a:r>
            <a:r>
              <a:rPr lang="en-US" sz="4000" dirty="0" smtClean="0"/>
              <a:t> </a:t>
            </a:r>
            <a:r>
              <a:rPr lang="en-US" sz="4000" dirty="0" err="1" smtClean="0"/>
              <a:t>chuyên</a:t>
            </a:r>
            <a:r>
              <a:rPr lang="en-US" sz="4000" dirty="0" smtClean="0"/>
              <a:t> </a:t>
            </a:r>
            <a:r>
              <a:rPr lang="en-US" sz="4000" dirty="0" err="1" smtClean="0"/>
              <a:t>môn</a:t>
            </a:r>
            <a:r>
              <a:rPr lang="en-US" sz="4000" dirty="0" smtClean="0"/>
              <a:t> </a:t>
            </a:r>
            <a:r>
              <a:rPr lang="en-US" sz="4000" dirty="0" err="1" smtClean="0"/>
              <a:t>theo</a:t>
            </a:r>
            <a:r>
              <a:rPr lang="en-US" sz="4000" dirty="0" smtClean="0"/>
              <a:t> </a:t>
            </a:r>
          </a:p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sz="4000" dirty="0" err="1" smtClean="0"/>
              <a:t>nghiên</a:t>
            </a:r>
            <a:r>
              <a:rPr lang="en-US" sz="4000" dirty="0" smtClean="0"/>
              <a:t> </a:t>
            </a:r>
            <a:r>
              <a:rPr lang="en-US" sz="4000" dirty="0" err="1" smtClean="0"/>
              <a:t>cứu</a:t>
            </a:r>
            <a:r>
              <a:rPr lang="en-US" sz="4000" dirty="0" smtClean="0"/>
              <a:t> </a:t>
            </a:r>
            <a:r>
              <a:rPr lang="en-US" sz="4000" dirty="0" err="1" smtClean="0"/>
              <a:t>bài</a:t>
            </a:r>
            <a:r>
              <a:rPr lang="en-US" sz="4000" dirty="0" smtClean="0"/>
              <a:t> </a:t>
            </a:r>
            <a:r>
              <a:rPr lang="en-US" sz="4000" dirty="0" err="1" smtClean="0"/>
              <a:t>học</a:t>
            </a:r>
            <a:endParaRPr lang="en-US" sz="4000" dirty="0" smtClean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88B3D6A-0A5E-4B28-A721-E26EFCD94AD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C483FDF-9EE2-42B0-B1AA-34F85BC89895}" type="slidenum">
              <a:rPr lang="en-US">
                <a:solidFill>
                  <a:prstClr val="white"/>
                </a:solidFill>
              </a:rPr>
              <a:pPr/>
              <a:t>12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954834489"/>
              </p:ext>
            </p:extLst>
          </p:nvPr>
        </p:nvGraphicFramePr>
        <p:xfrm>
          <a:off x="914400" y="1295400"/>
          <a:ext cx="7543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5094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75FE96-589E-4CDB-B396-C4F60AC96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7C75FE96-589E-4CDB-B396-C4F60AC96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7C75FE96-589E-4CDB-B396-C4F60AC96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CAE06F-3DB5-4D43-9F14-72785A520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2ECAE06F-3DB5-4D43-9F14-72785A520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2ECAE06F-3DB5-4D43-9F14-72785A520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8A5F1E-819D-46D9-B5E9-65F33F5E1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8B8A5F1E-819D-46D9-B5E9-65F33F5E1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8B8A5F1E-819D-46D9-B5E9-65F33F5E1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14B2F9-69E6-434E-AD8A-73B5C45F3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4314B2F9-69E6-434E-AD8A-73B5C45F3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4314B2F9-69E6-434E-AD8A-73B5C45F3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68F91E-9C12-488B-922D-1C4592C54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268F91E-9C12-488B-922D-1C4592C54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268F91E-9C12-488B-922D-1C4592C54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D38FD5-EADF-42DA-9EA3-1382DC5E6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BFD38FD5-EADF-42DA-9EA3-1382DC5E6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BFD38FD5-EADF-42DA-9EA3-1382DC5E6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6D622D-C622-4177-BFA8-9C7625FC1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EC6D622D-C622-4177-BFA8-9C7625FC1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EC6D622D-C622-4177-BFA8-9C7625FC1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F94FF1-2184-411E-86FB-F8512510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8AF94FF1-2184-411E-86FB-F8512510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8AF94FF1-2184-411E-86FB-F8512510B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D977D76-D0FA-4264-9E10-A7946AB5ACD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193B104-AAE8-4C4F-B3B7-4AC3793A0C64}" type="slidenum">
              <a:rPr lang="en-US">
                <a:solidFill>
                  <a:prstClr val="white"/>
                </a:solidFill>
              </a:rPr>
              <a:pPr/>
              <a:t>13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685800"/>
            <a:ext cx="403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 smtClean="0">
                <a:solidFill>
                  <a:srgbClr val="0070C0"/>
                </a:solidFill>
                <a:ea typeface="MS PGothic" pitchFamily="34" charset="-128"/>
                <a:cs typeface="Arial" charset="0"/>
              </a:rPr>
              <a:t>2. Chu </a:t>
            </a:r>
            <a:r>
              <a:rPr lang="en-US" altLang="ja-JP" sz="4800" b="1" dirty="0" err="1" smtClean="0">
                <a:solidFill>
                  <a:srgbClr val="0070C0"/>
                </a:solidFill>
                <a:ea typeface="MS PGothic" pitchFamily="34" charset="-128"/>
                <a:cs typeface="Arial" charset="0"/>
              </a:rPr>
              <a:t>trình</a:t>
            </a:r>
            <a:r>
              <a:rPr lang="en-US" altLang="ja-JP" sz="4800" b="1" dirty="0" smtClean="0">
                <a:solidFill>
                  <a:srgbClr val="0070C0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US" altLang="ja-JP" sz="4800" b="1" dirty="0" err="1" smtClean="0">
                <a:solidFill>
                  <a:srgbClr val="0070C0"/>
                </a:solidFill>
                <a:ea typeface="MS PGothic" pitchFamily="34" charset="-128"/>
                <a:cs typeface="Arial" charset="0"/>
              </a:rPr>
              <a:t>thực</a:t>
            </a:r>
            <a:r>
              <a:rPr lang="en-US" altLang="ja-JP" sz="4800" b="1" dirty="0" smtClean="0">
                <a:solidFill>
                  <a:srgbClr val="0070C0"/>
                </a:solidFill>
                <a:ea typeface="MS PGothic" pitchFamily="34" charset="-128"/>
                <a:cs typeface="Arial" charset="0"/>
              </a:rPr>
              <a:t> </a:t>
            </a:r>
            <a:r>
              <a:rPr lang="en-US" altLang="ja-JP" sz="4800" b="1" dirty="0" err="1" smtClean="0">
                <a:solidFill>
                  <a:srgbClr val="0070C0"/>
                </a:solidFill>
                <a:ea typeface="MS PGothic" pitchFamily="34" charset="-128"/>
                <a:cs typeface="Arial" charset="0"/>
              </a:rPr>
              <a:t>hiện</a:t>
            </a:r>
            <a:r>
              <a:rPr lang="en-US" altLang="ja-JP" sz="4800" b="1" dirty="0" smtClean="0">
                <a:solidFill>
                  <a:srgbClr val="0070C0"/>
                </a:solidFill>
                <a:ea typeface="MS PGothic" pitchFamily="34" charset="-128"/>
                <a:cs typeface="Arial" charset="0"/>
              </a:rPr>
              <a:t> SHCM NCBH</a:t>
            </a:r>
            <a:endParaRPr lang="en-US" sz="4800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88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DFE348C-21CA-440F-BF36-F7EBA6E3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1C63B39-20FF-48E2-95E1-45BF67B0BED0}" type="slidenum">
              <a:rPr lang="en-US">
                <a:solidFill>
                  <a:srgbClr val="898989"/>
                </a:solidFill>
              </a:rPr>
              <a:pPr/>
              <a:t>14</a:t>
            </a:fld>
            <a:endParaRPr lang="en-US">
              <a:solidFill>
                <a:srgbClr val="898989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169864952"/>
              </p:ext>
            </p:extLst>
          </p:nvPr>
        </p:nvGraphicFramePr>
        <p:xfrm>
          <a:off x="457200" y="350157"/>
          <a:ext cx="8534400" cy="4755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1157514" y="685800"/>
            <a:ext cx="1752600" cy="106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Xác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định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vấn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đề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>
            <a:off x="2590800" y="495300"/>
            <a:ext cx="1371599" cy="381000"/>
          </a:xfrm>
          <a:prstGeom prst="curvedDownArrow">
            <a:avLst>
              <a:gd name="adj1" fmla="val 25000"/>
              <a:gd name="adj2" fmla="val 57844"/>
              <a:gd name="adj3" fmla="val 654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19731327">
            <a:off x="1655589" y="1724161"/>
            <a:ext cx="498822" cy="1237195"/>
          </a:xfrm>
          <a:prstGeom prst="curvedRightArrow">
            <a:avLst>
              <a:gd name="adj1" fmla="val 54099"/>
              <a:gd name="adj2" fmla="val 73793"/>
              <a:gd name="adj3" fmla="val 84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1054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Coi</a:t>
            </a:r>
            <a:r>
              <a:rPr lang="en-US" sz="2400" dirty="0" smtClean="0"/>
              <a:t> </a:t>
            </a:r>
            <a:r>
              <a:rPr lang="en-US" sz="2400" dirty="0" err="1" smtClean="0"/>
              <a:t>trọng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bước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chu</a:t>
            </a:r>
            <a:r>
              <a:rPr lang="en-US" sz="2400" dirty="0" smtClean="0"/>
              <a:t> </a:t>
            </a:r>
            <a:r>
              <a:rPr lang="en-US" sz="2400" dirty="0" err="1" smtClean="0"/>
              <a:t>trình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Lặp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r>
              <a:rPr lang="en-US" sz="2400" dirty="0" smtClean="0"/>
              <a:t>, </a:t>
            </a:r>
            <a:r>
              <a:rPr lang="en-US" sz="2400" dirty="0" err="1" smtClean="0"/>
              <a:t>nối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ở </a:t>
            </a:r>
            <a:r>
              <a:rPr lang="en-US" sz="2400" dirty="0" err="1" smtClean="0"/>
              <a:t>cấp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, </a:t>
            </a:r>
            <a:r>
              <a:rPr lang="en-US" sz="2400" dirty="0" err="1" smtClean="0"/>
              <a:t>tổ</a:t>
            </a:r>
            <a:r>
              <a:rPr lang="en-US" sz="2400" dirty="0" smtClean="0"/>
              <a:t>/</a:t>
            </a:r>
            <a:r>
              <a:rPr lang="en-US" sz="2400" dirty="0" err="1" smtClean="0"/>
              <a:t>khối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087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6" grpId="0" animBg="1"/>
      <p:bldP spid="10" grpId="0" animBg="1"/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D977D76-D0FA-4264-9E10-A7946AB5ACD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23CDFB7-080C-41BC-B4F2-795A40AF8CCD}" type="slidenum">
              <a:rPr lang="en-US">
                <a:solidFill>
                  <a:schemeClr val="bg1"/>
                </a:solidFill>
              </a:rPr>
              <a:pPr/>
              <a:t>15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4419599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3. </a:t>
            </a:r>
            <a:r>
              <a:rPr lang="en-US" sz="2400" b="1" dirty="0" err="1" smtClean="0"/>
              <a:t>Kỹ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thuật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thực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hiện</a:t>
            </a:r>
            <a:r>
              <a:rPr lang="en-US" sz="2400" b="1" dirty="0" smtClean="0"/>
              <a:t> SHCM NCBH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1969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666750" y="379413"/>
            <a:ext cx="8402638" cy="9048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4400" dirty="0" err="1" smtClean="0"/>
              <a:t>Các</a:t>
            </a:r>
            <a:r>
              <a:rPr lang="en-US" sz="4400" dirty="0" smtClean="0"/>
              <a:t> </a:t>
            </a:r>
            <a:r>
              <a:rPr lang="en-US" sz="4400" dirty="0" err="1" smtClean="0"/>
              <a:t>bước</a:t>
            </a:r>
            <a:r>
              <a:rPr lang="en-US" sz="4400" dirty="0" smtClean="0"/>
              <a:t> </a:t>
            </a:r>
            <a:r>
              <a:rPr lang="en-US" sz="4400" dirty="0" err="1" smtClean="0"/>
              <a:t>thực</a:t>
            </a:r>
            <a:r>
              <a:rPr lang="en-US" sz="4400" dirty="0" smtClean="0"/>
              <a:t> </a:t>
            </a:r>
            <a:r>
              <a:rPr lang="en-US" sz="4400" dirty="0" err="1"/>
              <a:t>hiện</a:t>
            </a:r>
            <a:r>
              <a:rPr lang="en-US" sz="4400" dirty="0"/>
              <a:t> SHCM NCBH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3E8398A-B1F5-4E5B-B08F-8C62394E0B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67EA9F0-8AFD-4F14-993A-4485E4C28C42}" type="slidenum">
              <a:rPr lang="en-US">
                <a:solidFill>
                  <a:schemeClr val="bg1"/>
                </a:solidFill>
              </a:rPr>
              <a:pPr/>
              <a:t>16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5030406"/>
              </p:ext>
            </p:extLst>
          </p:nvPr>
        </p:nvGraphicFramePr>
        <p:xfrm>
          <a:off x="355600" y="1374775"/>
          <a:ext cx="840263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8572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55A2DA-2455-45A7-8144-A838552FF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FF55A2DA-2455-45A7-8144-A838552FF5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753D23-0B9B-4A63-86CB-05F50BCB6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F0753D23-0B9B-4A63-86CB-05F50BCB6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C1FC34-3E3E-4E60-91F3-B2C9EAC79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52C1FC34-3E3E-4E60-91F3-B2C9EAC793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7AA03E-3130-4B4F-82AF-CF86EA6A1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07AA03E-3130-4B4F-82AF-CF86EA6A1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71D2A5-1E7C-40ED-8F76-8C64730CE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6371D2A5-1E7C-40ED-8F76-8C64730CE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137742-681E-4707-B926-690187309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96137742-681E-4707-B926-6901873092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3AF482-8FF8-4DD0-A41D-21C1A356B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7A3AF482-8FF8-4DD0-A41D-21C1A356B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33715E-2CE5-4C90-8EAA-6940E7E56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1333715E-2CE5-4C90-8EAA-6940E7E567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9E8128-3D3B-41DE-902A-78C20A385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C39E8128-3D3B-41DE-902A-78C20A385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C00CDF-D351-402D-9DD7-7DD5D32E4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AEC00CDF-D351-402D-9DD7-7DD5D32E48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EDB360-297A-4C93-BEBD-A4AD40353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65EDB360-297A-4C93-BEBD-A4AD40353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  <p:bldGraphic spid="3" grpId="0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1173529-26E0-4F37-91FC-D44B26C7DDF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EA7F17A-232A-4B5B-8835-FC2FAC6F80C9}" type="slidenum">
              <a:rPr lang="en-US">
                <a:solidFill>
                  <a:schemeClr val="bg1"/>
                </a:solidFill>
              </a:rPr>
              <a:pPr/>
              <a:t>17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4755" name="Title 4"/>
          <p:cNvSpPr txBox="1">
            <a:spLocks/>
          </p:cNvSpPr>
          <p:nvPr/>
        </p:nvSpPr>
        <p:spPr bwMode="auto">
          <a:xfrm>
            <a:off x="1143000" y="738188"/>
            <a:ext cx="685800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B</a:t>
            </a:r>
            <a:r>
              <a:rPr lang="vi-VN" sz="4000" b="1" dirty="0">
                <a:solidFill>
                  <a:srgbClr val="0070C0"/>
                </a:solidFill>
                <a:latin typeface="Calibri" pitchFamily="34" charset="0"/>
              </a:rPr>
              <a:t>ư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ớc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1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Chuẩn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bị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minh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họa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br>
              <a:rPr lang="en-US" sz="40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sz="4000" b="1" dirty="0">
                <a:solidFill>
                  <a:srgbClr val="0070C0"/>
                </a:solidFill>
                <a:latin typeface="Calibri" pitchFamily="34" charset="0"/>
              </a:rPr>
            </a:br>
            <a:endParaRPr lang="en-US" sz="40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7475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53000" y="3237769"/>
            <a:ext cx="3657600" cy="2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97225"/>
            <a:ext cx="459105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371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374775"/>
            <a:ext cx="3600450" cy="4525963"/>
          </a:xfrm>
        </p:spPr>
        <p:txBody>
          <a:bodyPr/>
          <a:lstStyle/>
          <a:p>
            <a:pPr fontAlgn="auto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defRPr/>
            </a:pPr>
            <a:r>
              <a:rPr lang="en-US" sz="2800" b="1" i="1" dirty="0" err="1"/>
              <a:t>Bài</a:t>
            </a:r>
            <a:r>
              <a:rPr lang="en-US" sz="2800" b="1" i="1" dirty="0"/>
              <a:t> </a:t>
            </a:r>
            <a:r>
              <a:rPr lang="en-US" sz="2800" b="1" i="1" dirty="0" err="1"/>
              <a:t>học</a:t>
            </a:r>
            <a:r>
              <a:rPr lang="en-US" sz="2800" b="1" i="1" dirty="0"/>
              <a:t> minh </a:t>
            </a:r>
            <a:r>
              <a:rPr lang="en-US" sz="2800" b="1" i="1" dirty="0" err="1"/>
              <a:t>họa</a:t>
            </a:r>
            <a:endParaRPr lang="en-US" sz="2800" b="1" i="1" dirty="0"/>
          </a:p>
          <a:p>
            <a:pPr marL="457200" indent="-457200" fontAlgn="auto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defRPr/>
            </a:pP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GV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huống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endParaRPr lang="en-US" sz="2800" dirty="0"/>
          </a:p>
          <a:p>
            <a:pPr marL="457200" indent="-457200" fontAlgn="auto">
              <a:spcBef>
                <a:spcPct val="40000"/>
              </a:spcBef>
              <a:spcAft>
                <a:spcPts val="0"/>
              </a:spcAft>
              <a:defRPr/>
            </a:pP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dạy</a:t>
            </a:r>
            <a:r>
              <a:rPr lang="en-US" sz="2800" dirty="0"/>
              <a:t> minh </a:t>
            </a:r>
            <a:r>
              <a:rPr lang="en-US" sz="2800" dirty="0" err="1"/>
              <a:t>họa</a:t>
            </a:r>
            <a:r>
              <a:rPr lang="en-US" sz="2800" dirty="0"/>
              <a:t>: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nghiệp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dạy</a:t>
            </a:r>
            <a:r>
              <a:rPr lang="en-US" sz="2800" dirty="0"/>
              <a:t> </a:t>
            </a:r>
            <a:r>
              <a:rPr lang="en-US" sz="2800" dirty="0" err="1"/>
              <a:t>trẻ</a:t>
            </a:r>
            <a:r>
              <a:rPr lang="en-US" sz="2800" dirty="0"/>
              <a:t> </a:t>
            </a:r>
            <a:r>
              <a:rPr lang="en-US" sz="2800" dirty="0" err="1"/>
              <a:t>tốt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854575" y="1385888"/>
            <a:ext cx="3924300" cy="4514850"/>
          </a:xfrm>
        </p:spPr>
        <p:txBody>
          <a:bodyPr/>
          <a:lstStyle/>
          <a:p>
            <a:pPr fontAlgn="auto">
              <a:spcBef>
                <a:spcPct val="40000"/>
              </a:spcBef>
              <a:spcAft>
                <a:spcPts val="0"/>
              </a:spcAft>
              <a:defRPr/>
            </a:pPr>
            <a:r>
              <a:rPr lang="en-US" sz="2800" b="1" i="1"/>
              <a:t>Do đó khi chuẩn bị bài</a:t>
            </a:r>
            <a:r>
              <a:rPr lang="en-US" sz="2800"/>
              <a:t>:</a:t>
            </a:r>
            <a:endParaRPr lang="en-US" sz="2800" dirty="0"/>
          </a:p>
          <a:p>
            <a:pPr marL="457200" indent="-457200" fontAlgn="auto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defRPr/>
            </a:pP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dạy</a:t>
            </a:r>
            <a:r>
              <a:rPr lang="en-US" sz="2800" dirty="0"/>
              <a:t>/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hướng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/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luyện</a:t>
            </a:r>
            <a:r>
              <a:rPr lang="en-US" sz="2800" dirty="0"/>
              <a:t> </a:t>
            </a:r>
            <a:r>
              <a:rPr lang="en-US" sz="2800" dirty="0" err="1"/>
              <a:t>trẻ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</a:p>
          <a:p>
            <a:pPr marL="457200" indent="-457200" fontAlgn="auto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defRPr/>
            </a:pP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sắp</a:t>
            </a:r>
            <a:r>
              <a:rPr lang="en-US" sz="2800" dirty="0"/>
              <a:t>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</a:p>
          <a:p>
            <a:pPr marL="457200" indent="-457200" fontAlgn="auto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defRPr/>
            </a:pPr>
            <a:r>
              <a:rPr lang="en-US" sz="2800" dirty="0" err="1"/>
              <a:t>Khuyến</a:t>
            </a:r>
            <a:r>
              <a:rPr lang="en-US" sz="2800" dirty="0"/>
              <a:t> </a:t>
            </a:r>
            <a:r>
              <a:rPr lang="en-US" sz="2800" dirty="0" err="1"/>
              <a:t>khích</a:t>
            </a:r>
            <a:r>
              <a:rPr lang="en-US" sz="2800" dirty="0"/>
              <a:t> GV </a:t>
            </a:r>
            <a:r>
              <a:rPr lang="en-US" sz="2800" dirty="0" err="1"/>
              <a:t>xây</a:t>
            </a:r>
            <a:r>
              <a:rPr lang="en-US" sz="2800" dirty="0"/>
              <a:t> </a:t>
            </a:r>
            <a:r>
              <a:rPr lang="en-US" sz="2800" dirty="0" err="1"/>
              <a:t>dựng</a:t>
            </a:r>
            <a:r>
              <a:rPr lang="en-US" sz="2800" dirty="0"/>
              <a:t> </a:t>
            </a:r>
            <a:r>
              <a:rPr lang="en-US" sz="2800" dirty="0" err="1"/>
              <a:t>kế</a:t>
            </a:r>
            <a:r>
              <a:rPr lang="en-US" sz="2800" dirty="0"/>
              <a:t> </a:t>
            </a:r>
            <a:r>
              <a:rPr lang="en-US" sz="2800" dirty="0" err="1"/>
              <a:t>hoạch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ý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sáng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vì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trẻ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/>
          </a:p>
        </p:txBody>
      </p:sp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8600"/>
            <a:ext cx="6253163" cy="609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>
                <a:solidFill>
                  <a:srgbClr val="0070C0"/>
                </a:solidFill>
              </a:rPr>
              <a:t>Bài học </a:t>
            </a:r>
            <a:r>
              <a:rPr lang="en-US" sz="4800" b="1" dirty="0">
                <a:solidFill>
                  <a:srgbClr val="0070C0"/>
                </a:solidFill>
              </a:rPr>
              <a:t>minh </a:t>
            </a:r>
            <a:r>
              <a:rPr lang="en-US" sz="4800" b="1" dirty="0" err="1">
                <a:solidFill>
                  <a:srgbClr val="0070C0"/>
                </a:solidFill>
              </a:rPr>
              <a:t>họa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76805" name="Content Placeholder 2"/>
          <p:cNvSpPr txBox="1">
            <a:spLocks/>
          </p:cNvSpPr>
          <p:nvPr/>
        </p:nvSpPr>
        <p:spPr bwMode="auto">
          <a:xfrm>
            <a:off x="4854575" y="1671638"/>
            <a:ext cx="40798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500">
                <a:solidFill>
                  <a:schemeClr val="tx1"/>
                </a:solidFill>
                <a:latin typeface="Calibri" pitchFamily="34" charset="0"/>
              </a:defRPr>
            </a:lvl1pPr>
            <a:lvl2pPr marL="250825" indent="-250825"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423863" indent="-163513"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568325" indent="-153988">
              <a:defRPr sz="1000">
                <a:solidFill>
                  <a:schemeClr val="tx1"/>
                </a:solidFill>
                <a:latin typeface="Calibri" pitchFamily="34" charset="0"/>
              </a:defRPr>
            </a:lvl4pPr>
            <a:lvl5pPr marL="722313" indent="-153988">
              <a:defRPr sz="1000">
                <a:solidFill>
                  <a:schemeClr val="tx1"/>
                </a:solidFill>
                <a:latin typeface="Calibri" pitchFamily="34" charset="0"/>
              </a:defRPr>
            </a:lvl5pPr>
            <a:lvl6pPr marL="1179513" indent="-153988" fontAlgn="base">
              <a:spcBef>
                <a:spcPts val="275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6pPr>
            <a:lvl7pPr marL="1636713" indent="-153988" fontAlgn="base">
              <a:spcBef>
                <a:spcPts val="275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7pPr>
            <a:lvl8pPr marL="2093913" indent="-153988" fontAlgn="base">
              <a:spcBef>
                <a:spcPts val="275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8pPr>
            <a:lvl9pPr marL="2551113" indent="-153988" fontAlgn="base">
              <a:spcBef>
                <a:spcPts val="275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1000"/>
              </a:spcBef>
            </a:pPr>
            <a:endParaRPr lang="en-US" sz="3200">
              <a:solidFill>
                <a:srgbClr val="3B38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415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722" grpId="0"/>
      <p:bldP spid="768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357188" y="269875"/>
            <a:ext cx="8401050" cy="9032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sz="3600" dirty="0" err="1" smtClean="0"/>
              <a:t>Chuẩn</a:t>
            </a:r>
            <a:r>
              <a:rPr lang="en-US" sz="3600" dirty="0" smtClean="0"/>
              <a:t> </a:t>
            </a:r>
            <a:r>
              <a:rPr lang="en-US" sz="3600" dirty="0" err="1" smtClean="0"/>
              <a:t>bị</a:t>
            </a:r>
            <a:r>
              <a:rPr lang="en-US" sz="3600" dirty="0" smtClean="0"/>
              <a:t> </a:t>
            </a:r>
            <a:r>
              <a:rPr lang="en-US" sz="3600" dirty="0" err="1" smtClean="0"/>
              <a:t>bài</a:t>
            </a:r>
            <a:r>
              <a:rPr lang="en-US" sz="3600" dirty="0" smtClean="0"/>
              <a:t>  minh </a:t>
            </a:r>
            <a:r>
              <a:rPr lang="en-US" sz="3600" dirty="0" err="1" smtClean="0"/>
              <a:t>họa</a:t>
            </a:r>
            <a:endParaRPr lang="en-US" sz="32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600200"/>
          <a:ext cx="8686800" cy="4572000"/>
        </p:xfrm>
        <a:graphic>
          <a:graphicData uri="http://schemas.openxmlformats.org/drawingml/2006/table">
            <a:tbl>
              <a:tblPr/>
              <a:tblGrid>
                <a:gridCol w="1600200"/>
                <a:gridCol w="7086600"/>
              </a:tblGrid>
              <a:tr h="1098550">
                <a:tc>
                  <a:txBody>
                    <a:bodyPr/>
                    <a:lstStyle/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Cách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Để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GV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tự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soạn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khuyến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khích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GV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tự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nguyện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14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Cách 2: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Tổ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CM,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nhóm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GV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cùng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soạn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l" defTabSz="5143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Người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dạy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là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người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quyết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định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thay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đổi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hay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không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thay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đổi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cách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tổ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chức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các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hoạt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động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cho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trẻ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vì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lợi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ích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của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trẻ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...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07BDCA9-FF0E-4969-8ADF-5BBD9F9FDF3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20A8B53-7962-47BF-8427-B69F1764DC4A}" type="slidenum">
              <a:rPr lang="en-US">
                <a:solidFill>
                  <a:schemeClr val="bg1"/>
                </a:solidFill>
              </a:rPr>
              <a:pPr/>
              <a:t>19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44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924800" cy="1905000"/>
          </a:xfrm>
        </p:spPr>
        <p:txBody>
          <a:bodyPr>
            <a:noAutofit/>
          </a:bodyPr>
          <a:lstStyle/>
          <a:p>
            <a:r>
              <a:rPr lang="vi-VN" sz="3400" b="1" dirty="0" smtClean="0"/>
              <a:t>Sinh hoạt chuyên môn</a:t>
            </a:r>
            <a:r>
              <a:rPr lang="en-US" sz="3400" b="1" dirty="0" smtClean="0"/>
              <a:t> </a:t>
            </a:r>
            <a:br>
              <a:rPr lang="en-US" sz="3400" b="1" dirty="0" smtClean="0"/>
            </a:br>
            <a:r>
              <a:rPr lang="en-US" sz="3400" b="1" dirty="0" err="1" smtClean="0"/>
              <a:t>theo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nghiên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cứu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bài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học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trong</a:t>
            </a:r>
            <a:r>
              <a:rPr lang="en-US" sz="3400" b="1" dirty="0" smtClean="0"/>
              <a:t> </a:t>
            </a:r>
            <a:br>
              <a:rPr lang="en-US" sz="3400" b="1" dirty="0" smtClean="0"/>
            </a:br>
            <a:r>
              <a:rPr lang="en-US" sz="3400" b="1" dirty="0" err="1" smtClean="0"/>
              <a:t>trường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mầm</a:t>
            </a:r>
            <a:r>
              <a:rPr lang="en-US" sz="3400" b="1" dirty="0" smtClean="0"/>
              <a:t> non</a:t>
            </a:r>
            <a:endParaRPr lang="vi-VN" sz="34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1981200"/>
            <a:ext cx="8229600" cy="789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99862070"/>
              </p:ext>
            </p:extLst>
          </p:nvPr>
        </p:nvGraphicFramePr>
        <p:xfrm>
          <a:off x="685800" y="2673926"/>
          <a:ext cx="7675418" cy="4204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460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9776B08-CD8D-414F-9ACA-C7E353268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89776B08-CD8D-414F-9ACA-C7E353268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89776B08-CD8D-414F-9ACA-C7E353268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5B475C0-8789-481A-B7A6-3BD6157C9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35B475C0-8789-481A-B7A6-3BD6157C9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35B475C0-8789-481A-B7A6-3BD6157C9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1F571D6-3255-4585-A797-ADE9E81C6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21F571D6-3255-4585-A797-ADE9E81C6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21F571D6-3255-4585-A797-ADE9E81C6F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C3896F-AD98-4F25-8C5F-71522F62A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EFC3896F-AD98-4F25-8C5F-71522F62A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EFC3896F-AD98-4F25-8C5F-71522F62A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A0F1A5-D780-48A8-9B34-820FB4451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A7A0F1A5-D780-48A8-9B34-820FB4451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A7A0F1A5-D780-48A8-9B34-820FB4451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4CB3F40-F2C4-4BF9-BFDD-E738D9D3C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4CB3F40-F2C4-4BF9-BFDD-E738D9D3C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4CB3F40-F2C4-4BF9-BFDD-E738D9D3C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1CA4CC4-E6CF-4EE8-9BA1-3DB9FC161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21CA4CC4-E6CF-4EE8-9BA1-3DB9FC161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21CA4CC4-E6CF-4EE8-9BA1-3DB9FC161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0D588D-E039-4D72-B4A2-6CE2CF62A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F60D588D-E039-4D72-B4A2-6CE2CF62A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F60D588D-E039-4D72-B4A2-6CE2CF62A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2F6B7E-F33E-4488-8E68-0B5A7AC6C7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09FF53A-E0B5-4219-B187-914093C774C0}" type="slidenum">
              <a:rPr lang="en-US">
                <a:solidFill>
                  <a:schemeClr val="bg1"/>
                </a:solidFill>
              </a:rPr>
              <a:pPr/>
              <a:t>20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8851" name="Title 4"/>
          <p:cNvSpPr txBox="1">
            <a:spLocks/>
          </p:cNvSpPr>
          <p:nvPr/>
        </p:nvSpPr>
        <p:spPr bwMode="auto">
          <a:xfrm>
            <a:off x="1143000" y="738188"/>
            <a:ext cx="685800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B</a:t>
            </a:r>
            <a:r>
              <a:rPr lang="vi-VN" sz="4000" b="1" dirty="0">
                <a:solidFill>
                  <a:srgbClr val="0070C0"/>
                </a:solidFill>
                <a:latin typeface="Calibri" pitchFamily="34" charset="0"/>
              </a:rPr>
              <a:t>ư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ớc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2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Dự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giờ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quan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sát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suy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ngẫm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sz="40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sz="4000" b="1" dirty="0">
                <a:solidFill>
                  <a:srgbClr val="0070C0"/>
                </a:solidFill>
                <a:latin typeface="Calibri" pitchFamily="34" charset="0"/>
              </a:rPr>
            </a:br>
            <a:endParaRPr lang="en-US" sz="40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78852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90600" y="2438400"/>
            <a:ext cx="716280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968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357188" y="269875"/>
            <a:ext cx="8401050" cy="9032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sz="4000" smtClean="0"/>
              <a:t>Vị trí người dự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4BD7275-80E3-4444-8E95-7478F930F1A7}" type="slidenum">
              <a:rPr lang="en-GB">
                <a:solidFill>
                  <a:schemeClr val="bg1"/>
                </a:solidFill>
              </a:rPr>
              <a:pPr/>
              <a:t>21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8991600" cy="609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75" dirty="0"/>
              <a:t/>
            </a:r>
            <a:br>
              <a:rPr lang="en-US" sz="2475" dirty="0"/>
            </a:br>
            <a:r>
              <a:rPr lang="en-US" sz="2475" dirty="0"/>
              <a:t/>
            </a:r>
            <a:br>
              <a:rPr lang="en-US" sz="2475" dirty="0"/>
            </a:br>
            <a:r>
              <a:rPr lang="en-US" sz="2475" dirty="0"/>
              <a:t> </a:t>
            </a:r>
          </a:p>
        </p:txBody>
      </p:sp>
      <p:sp>
        <p:nvSpPr>
          <p:cNvPr id="79879" name="TextBox 9"/>
          <p:cNvSpPr txBox="1">
            <a:spLocks noChangeArrowheads="1"/>
          </p:cNvSpPr>
          <p:nvPr/>
        </p:nvSpPr>
        <p:spPr bwMode="auto">
          <a:xfrm>
            <a:off x="533400" y="4876800"/>
            <a:ext cx="8001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/>
              <a:t>Phải quan sát được việc học của trẻ trong các hoạt động.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00" y="1371601"/>
            <a:ext cx="41402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3900" y="1371601"/>
            <a:ext cx="43053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597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279186E-2281-44DF-8B7C-C3763FF01E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56C3EE6-59FC-40D7-AB98-80021AFEA45E}" type="slidenum">
              <a:rPr lang="en-US">
                <a:solidFill>
                  <a:schemeClr val="bg1"/>
                </a:solidFill>
              </a:rPr>
              <a:pPr/>
              <a:t>22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79398"/>
            <a:ext cx="8610600" cy="609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221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454150"/>
            <a:ext cx="8402638" cy="4525963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err="1"/>
              <a:t>Trẻ</a:t>
            </a:r>
            <a:r>
              <a:rPr lang="en-US" sz="3600" b="1" dirty="0"/>
              <a:t> </a:t>
            </a:r>
            <a:r>
              <a:rPr lang="en-US" sz="3600" b="1" dirty="0" err="1"/>
              <a:t>hoạt</a:t>
            </a:r>
            <a:r>
              <a:rPr lang="en-US" sz="3600" b="1" dirty="0"/>
              <a:t> </a:t>
            </a:r>
            <a:r>
              <a:rPr lang="en-US" sz="3600" b="1" dirty="0" err="1"/>
              <a:t>động</a:t>
            </a:r>
            <a:r>
              <a:rPr lang="en-US" sz="3600" b="1" dirty="0"/>
              <a:t> </a:t>
            </a:r>
            <a:r>
              <a:rPr lang="en-US" sz="3600" b="1" dirty="0" err="1"/>
              <a:t>như</a:t>
            </a:r>
            <a:r>
              <a:rPr lang="en-US" sz="3600" b="1" dirty="0"/>
              <a:t> </a:t>
            </a:r>
            <a:r>
              <a:rPr lang="en-US" sz="3600" b="1" dirty="0" err="1"/>
              <a:t>thế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?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trẻ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endParaRPr lang="en-US" sz="3200" dirty="0"/>
          </a:p>
          <a:p>
            <a:pPr lvl="1" fontAlgn="auto">
              <a:spcAft>
                <a:spcPts val="0"/>
              </a:spcAft>
              <a:defRPr/>
            </a:pP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trẻ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</a:t>
            </a:r>
            <a:r>
              <a:rPr lang="en-US" sz="3200" dirty="0" err="1"/>
              <a:t>trung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endParaRPr lang="en-US" sz="3200" dirty="0"/>
          </a:p>
          <a:p>
            <a:pPr lvl="1" fontAlgn="auto">
              <a:spcAft>
                <a:spcPts val="0"/>
              </a:spcAft>
              <a:defRPr/>
            </a:pPr>
            <a:r>
              <a:rPr lang="en-US" sz="3200" dirty="0" err="1" smtClean="0"/>
              <a:t>Trẻ</a:t>
            </a:r>
            <a:r>
              <a:rPr lang="en-US" sz="3200" dirty="0" smtClean="0"/>
              <a:t>  </a:t>
            </a:r>
            <a:r>
              <a:rPr lang="en-US" sz="3200" dirty="0" err="1" smtClean="0"/>
              <a:t>nào</a:t>
            </a:r>
            <a:r>
              <a:rPr lang="en-US" sz="3200" dirty="0" smtClean="0"/>
              <a:t> </a:t>
            </a:r>
            <a:r>
              <a:rPr lang="en-US" sz="3200" dirty="0" err="1" smtClean="0"/>
              <a:t>gặp</a:t>
            </a:r>
            <a:r>
              <a:rPr lang="en-US" sz="3200" dirty="0" smtClean="0"/>
              <a:t> </a:t>
            </a:r>
            <a:r>
              <a:rPr lang="en-US" sz="3200" dirty="0" err="1" smtClean="0"/>
              <a:t>phải</a:t>
            </a:r>
            <a:r>
              <a:rPr lang="en-US" sz="3200" dirty="0" smtClean="0"/>
              <a:t> </a:t>
            </a:r>
            <a:r>
              <a:rPr lang="en-US" sz="3200" dirty="0" err="1" smtClean="0"/>
              <a:t>khó</a:t>
            </a:r>
            <a:r>
              <a:rPr lang="en-US" sz="3200" dirty="0" smtClean="0"/>
              <a:t> </a:t>
            </a:r>
            <a:r>
              <a:rPr lang="en-US" sz="3200" dirty="0" err="1"/>
              <a:t>khăn</a:t>
            </a:r>
            <a:r>
              <a:rPr lang="en-US" sz="3200" dirty="0"/>
              <a:t> </a:t>
            </a:r>
            <a:r>
              <a:rPr lang="en-US" sz="3200" dirty="0" err="1" smtClean="0"/>
              <a:t>gì</a:t>
            </a:r>
            <a:endParaRPr lang="en-US" sz="3200" dirty="0"/>
          </a:p>
          <a:p>
            <a:pPr fontAlgn="auto">
              <a:spcAft>
                <a:spcPts val="0"/>
              </a:spcAft>
              <a:defRPr/>
            </a:pPr>
            <a:r>
              <a:rPr lang="en-US" sz="3600" b="1" dirty="0" err="1"/>
              <a:t>Giáo</a:t>
            </a:r>
            <a:r>
              <a:rPr lang="en-US" sz="3600" b="1" dirty="0"/>
              <a:t> </a:t>
            </a:r>
            <a:r>
              <a:rPr lang="en-US" sz="3600" b="1" dirty="0" err="1"/>
              <a:t>viên</a:t>
            </a:r>
            <a:r>
              <a:rPr lang="en-US" sz="3600" b="1" dirty="0"/>
              <a:t> </a:t>
            </a:r>
            <a:r>
              <a:rPr lang="en-US" sz="3600" b="1" dirty="0" err="1"/>
              <a:t>giúp</a:t>
            </a:r>
            <a:r>
              <a:rPr lang="en-US" sz="3600" b="1" dirty="0"/>
              <a:t> </a:t>
            </a:r>
            <a:r>
              <a:rPr lang="en-US" sz="3600" b="1" dirty="0" err="1"/>
              <a:t>trẻ</a:t>
            </a:r>
            <a:r>
              <a:rPr lang="en-US" sz="3600" b="1" dirty="0"/>
              <a:t> </a:t>
            </a:r>
            <a:r>
              <a:rPr lang="en-US" sz="3600" b="1" dirty="0" err="1"/>
              <a:t>vượt</a:t>
            </a:r>
            <a:r>
              <a:rPr lang="en-US" sz="3600" b="1" dirty="0"/>
              <a:t> qua </a:t>
            </a:r>
            <a:r>
              <a:rPr lang="en-US" sz="3600" b="1" dirty="0" err="1"/>
              <a:t>khó</a:t>
            </a:r>
            <a:r>
              <a:rPr lang="en-US" sz="3600" b="1" dirty="0"/>
              <a:t> </a:t>
            </a:r>
            <a:r>
              <a:rPr lang="en-US" sz="3600" b="1" dirty="0" err="1"/>
              <a:t>khăn</a:t>
            </a:r>
            <a:r>
              <a:rPr lang="en-US" sz="3600" b="1" dirty="0"/>
              <a:t> </a:t>
            </a:r>
            <a:r>
              <a:rPr lang="en-US" sz="3600" b="1" dirty="0" err="1"/>
              <a:t>như</a:t>
            </a:r>
            <a:r>
              <a:rPr lang="en-US" sz="3600" b="1" dirty="0"/>
              <a:t> </a:t>
            </a:r>
            <a:r>
              <a:rPr lang="en-US" sz="3600" b="1" dirty="0" err="1"/>
              <a:t>thế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/>
              <a:t>  </a:t>
            </a:r>
            <a:r>
              <a:rPr lang="en-US" sz="3200" dirty="0" err="1" smtClean="0"/>
              <a:t>Chú</a:t>
            </a:r>
            <a:r>
              <a:rPr lang="en-US" sz="3200" dirty="0" smtClean="0"/>
              <a:t> </a:t>
            </a:r>
            <a:r>
              <a:rPr lang="en-US" sz="3200" dirty="0"/>
              <a:t>ý: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ảnh</a:t>
            </a:r>
            <a:r>
              <a:rPr lang="en-US" sz="3200" dirty="0"/>
              <a:t> h</a:t>
            </a:r>
            <a:r>
              <a:rPr lang="vi-VN" sz="3200" dirty="0"/>
              <a:t>ư</a:t>
            </a:r>
            <a:r>
              <a:rPr lang="en-US" sz="3200" dirty="0" err="1"/>
              <a:t>ởng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cô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trẻ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873F1CC-0749-47EA-95BF-6470CFBFF826}" type="slidenum">
              <a:rPr lang="en-GB">
                <a:solidFill>
                  <a:schemeClr val="bg1"/>
                </a:solidFill>
              </a:rPr>
              <a:pPr/>
              <a:t>23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1924" name="Rectangle 2"/>
          <p:cNvSpPr txBox="1">
            <a:spLocks noChangeArrowheads="1"/>
          </p:cNvSpPr>
          <p:nvPr/>
        </p:nvSpPr>
        <p:spPr bwMode="auto">
          <a:xfrm>
            <a:off x="228600" y="381000"/>
            <a:ext cx="87360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3200" b="1" dirty="0" err="1">
                <a:solidFill>
                  <a:srgbClr val="0070C0"/>
                </a:solidFill>
                <a:ea typeface="ヒラギノ角ゴ Pro W3"/>
                <a:cs typeface="ヒラギノ角ゴ Pro W3"/>
              </a:rPr>
              <a:t>Dự</a:t>
            </a:r>
            <a:r>
              <a:rPr lang="en-US" sz="3200" b="1" dirty="0">
                <a:solidFill>
                  <a:srgbClr val="0070C0"/>
                </a:solidFill>
                <a:ea typeface="ヒラギノ角ゴ Pro W3"/>
                <a:cs typeface="ヒラギノ角ゴ Pro W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ヒラギノ角ゴ Pro W3"/>
                <a:cs typeface="ヒラギノ角ゴ Pro W3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ea typeface="ヒラギノ角ゴ Pro W3"/>
                <a:cs typeface="ヒラギノ角ゴ Pro W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ヒラギノ角ゴ Pro W3"/>
                <a:cs typeface="ヒラギノ角ゴ Pro W3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ea typeface="ヒラギノ角ゴ Pro W3"/>
                <a:cs typeface="ヒラギノ角ゴ Pro W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ヒラギノ角ゴ Pro W3"/>
                <a:cs typeface="ヒラギノ角ゴ Pro W3"/>
              </a:rPr>
              <a:t>trung</a:t>
            </a:r>
            <a:r>
              <a:rPr lang="en-US" sz="3200" b="1" dirty="0">
                <a:solidFill>
                  <a:srgbClr val="0070C0"/>
                </a:solidFill>
                <a:ea typeface="ヒラギノ角ゴ Pro W3"/>
                <a:cs typeface="ヒラギノ角ゴ Pro W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ヒラギノ角ゴ Pro W3"/>
                <a:cs typeface="ヒラギノ角ゴ Pro W3"/>
              </a:rPr>
              <a:t>vào</a:t>
            </a:r>
            <a:r>
              <a:rPr lang="en-US" sz="3200" b="1" dirty="0">
                <a:solidFill>
                  <a:srgbClr val="0070C0"/>
                </a:solidFill>
                <a:ea typeface="ヒラギノ角ゴ Pro W3"/>
                <a:cs typeface="ヒラギノ角ゴ Pro W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ヒラギノ角ゴ Pro W3"/>
                <a:cs typeface="ヒラギノ角ゴ Pro W3"/>
              </a:rPr>
              <a:t>hoạt</a:t>
            </a:r>
            <a:r>
              <a:rPr lang="en-US" sz="3200" b="1" dirty="0">
                <a:solidFill>
                  <a:srgbClr val="0070C0"/>
                </a:solidFill>
                <a:ea typeface="ヒラギノ角ゴ Pro W3"/>
                <a:cs typeface="ヒラギノ角ゴ Pro W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ヒラギノ角ゴ Pro W3"/>
                <a:cs typeface="ヒラギノ角ゴ Pro W3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ea typeface="ヒラギノ角ゴ Pro W3"/>
                <a:cs typeface="ヒラギノ角ゴ Pro W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ヒラギノ角ゴ Pro W3"/>
                <a:cs typeface="ヒラギノ角ゴ Pro W3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ea typeface="ヒラギノ角ゴ Pro W3"/>
                <a:cs typeface="ヒラギノ角ゴ Pro W3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a typeface="ヒラギノ角ゴ Pro W3"/>
                <a:cs typeface="ヒラギノ角ゴ Pro W3"/>
              </a:rPr>
              <a:t>trẻ</a:t>
            </a:r>
            <a:endParaRPr lang="en-US" sz="3200" b="1" dirty="0">
              <a:solidFill>
                <a:srgbClr val="0070C0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16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19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8267481-A0B0-4945-8103-E41677CCBB0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37DD06D-63EE-434B-8235-C0BF50CB105F}" type="slidenum">
              <a:rPr lang="en-US">
                <a:solidFill>
                  <a:prstClr val="white"/>
                </a:solidFill>
              </a:rPr>
              <a:pPr/>
              <a:t>24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294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87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6C62F20-F1CA-4969-A348-6AE76AA771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BB59FFD-0EDA-4A94-A63D-60EB77298EF1}" type="slidenum">
              <a:rPr lang="en-US">
                <a:solidFill>
                  <a:prstClr val="white"/>
                </a:solidFill>
              </a:rPr>
              <a:pPr/>
              <a:t>25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397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165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6C62F20-F1CA-4969-A348-6AE76AA771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4B4CA68-3D66-4751-A941-85AE9F365BD7}" type="slidenum">
              <a:rPr lang="en-US">
                <a:solidFill>
                  <a:prstClr val="white"/>
                </a:solidFill>
              </a:rPr>
              <a:pPr/>
              <a:t>26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499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109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6200" y="0"/>
            <a:ext cx="8896350" cy="66722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11F53D4-409A-49A8-9B60-84AC98D841B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8CB7E41-DB62-4A3E-A169-AE04301F6D00}" type="slidenum">
              <a:rPr lang="en-US">
                <a:solidFill>
                  <a:prstClr val="white"/>
                </a:solidFill>
              </a:rPr>
              <a:pPr/>
              <a:t>27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7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4574C5F-7E96-44A0-9603-F0F3E791514F}" type="slidenum">
              <a:rPr lang="en-US">
                <a:solidFill>
                  <a:prstClr val="white"/>
                </a:solidFill>
              </a:rPr>
              <a:pPr/>
              <a:t>28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3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357188" y="269875"/>
            <a:ext cx="8401050" cy="9032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1684A7F-B322-420A-A2DA-0CC34EFF3B55}" type="slidenum">
              <a:rPr lang="en-US">
                <a:solidFill>
                  <a:prstClr val="white"/>
                </a:solidFill>
              </a:rPr>
              <a:pPr/>
              <a:t>29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933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3013364"/>
            <a:ext cx="2971800" cy="308610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xmlns="" id="{A8794147-D844-492A-AF2B-E3F6D71C3443}"/>
              </a:ext>
            </a:extLst>
          </p:cNvPr>
          <p:cNvSpPr/>
          <p:nvPr/>
        </p:nvSpPr>
        <p:spPr>
          <a:xfrm>
            <a:off x="3162300" y="119783"/>
            <a:ext cx="4953000" cy="2893581"/>
          </a:xfrm>
          <a:prstGeom prst="cloudCallou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0070C0"/>
                </a:solidFill>
              </a:rPr>
              <a:t>1. </a:t>
            </a:r>
            <a:r>
              <a:rPr lang="en-US" sz="3600" b="1" dirty="0" err="1" smtClean="0">
                <a:solidFill>
                  <a:srgbClr val="0070C0"/>
                </a:solidFill>
              </a:rPr>
              <a:t>Thế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nào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là</a:t>
            </a:r>
            <a:r>
              <a:rPr lang="en-US" sz="3600" b="1" dirty="0">
                <a:solidFill>
                  <a:srgbClr val="0070C0"/>
                </a:solidFill>
              </a:rPr>
              <a:t> SHCM NCBH</a:t>
            </a:r>
          </a:p>
        </p:txBody>
      </p:sp>
    </p:spTree>
    <p:extLst>
      <p:ext uri="{BB962C8B-B14F-4D97-AF65-F5344CB8AC3E}">
        <p14:creationId xmlns:p14="http://schemas.microsoft.com/office/powerpoint/2010/main" xmlns="" val="418709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374775"/>
            <a:ext cx="8402638" cy="4525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 </a:t>
            </a:r>
            <a:r>
              <a:rPr lang="en-US" sz="3200" dirty="0" err="1"/>
              <a:t>Mô</a:t>
            </a:r>
            <a:r>
              <a:rPr lang="en-US" sz="3200" dirty="0"/>
              <a:t> </a:t>
            </a:r>
            <a:r>
              <a:rPr lang="en-US" sz="3200" dirty="0" err="1"/>
              <a:t>tả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huống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trẻ</a:t>
            </a:r>
            <a:r>
              <a:rPr lang="en-US" sz="3200" dirty="0"/>
              <a:t> </a:t>
            </a:r>
            <a:r>
              <a:rPr lang="en-US" sz="3200" dirty="0" err="1"/>
              <a:t>diễn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/</a:t>
            </a:r>
            <a:r>
              <a:rPr lang="en-US" sz="3200" dirty="0" err="1"/>
              <a:t>giờ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endParaRPr lang="en-US" sz="32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/>
              <a:t>  </a:t>
            </a:r>
            <a:r>
              <a:rPr lang="en-US" sz="3200" b="1" dirty="0" err="1" smtClean="0"/>
              <a:t>Kinh</a:t>
            </a:r>
            <a:r>
              <a:rPr lang="en-US" sz="3200" b="1" dirty="0" smtClean="0"/>
              <a:t> </a:t>
            </a:r>
            <a:r>
              <a:rPr lang="en-US" sz="3200" b="1" dirty="0" err="1"/>
              <a:t>nghiệm</a:t>
            </a:r>
            <a:r>
              <a:rPr lang="en-US" sz="3200" b="1" dirty="0"/>
              <a:t>: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dirty="0" err="1"/>
              <a:t>Trẻ</a:t>
            </a:r>
            <a:r>
              <a:rPr lang="en-US" sz="3200" dirty="0"/>
              <a:t> </a:t>
            </a:r>
            <a:r>
              <a:rPr lang="en-US" sz="3200" dirty="0" err="1"/>
              <a:t>lớp</a:t>
            </a:r>
            <a:r>
              <a:rPr lang="en-US" sz="3200" dirty="0"/>
              <a:t> minh </a:t>
            </a:r>
            <a:r>
              <a:rPr lang="en-US" sz="3200" dirty="0" err="1"/>
              <a:t>họa</a:t>
            </a:r>
            <a:r>
              <a:rPr lang="en-US" sz="3200" dirty="0"/>
              <a:t> </a:t>
            </a:r>
            <a:r>
              <a:rPr lang="en-US" sz="3200" dirty="0" err="1"/>
              <a:t>đeo</a:t>
            </a:r>
            <a:r>
              <a:rPr lang="en-US" sz="3200" dirty="0"/>
              <a:t> </a:t>
            </a:r>
            <a:r>
              <a:rPr lang="en-US" sz="3200" dirty="0" err="1"/>
              <a:t>biển</a:t>
            </a:r>
            <a:r>
              <a:rPr lang="en-US" sz="3200" dirty="0"/>
              <a:t> </a:t>
            </a: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dễ</a:t>
            </a:r>
            <a:r>
              <a:rPr lang="en-US" sz="3200" dirty="0"/>
              <a:t> </a:t>
            </a:r>
            <a:r>
              <a:rPr lang="en-US" sz="3200" dirty="0" err="1"/>
              <a:t>nhìn</a:t>
            </a:r>
            <a:endParaRPr lang="en-US" sz="3200" dirty="0"/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suy</a:t>
            </a:r>
            <a:r>
              <a:rPr lang="en-US" sz="3200" dirty="0"/>
              <a:t> </a:t>
            </a:r>
            <a:r>
              <a:rPr lang="en-US" sz="3200" dirty="0" err="1"/>
              <a:t>ngẫm</a:t>
            </a:r>
            <a:r>
              <a:rPr lang="en-US" sz="3200" dirty="0"/>
              <a:t> (</a:t>
            </a:r>
            <a:r>
              <a:rPr lang="en-US" sz="3200" dirty="0" err="1"/>
              <a:t>nhìn-nghe-nghĩ</a:t>
            </a:r>
            <a:r>
              <a:rPr lang="en-US" sz="3200" dirty="0"/>
              <a:t>, </a:t>
            </a:r>
            <a:r>
              <a:rPr lang="en-US" sz="3200" dirty="0" err="1"/>
              <a:t>viết</a:t>
            </a:r>
            <a:r>
              <a:rPr lang="en-US" sz="3200" dirty="0"/>
              <a:t>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200" dirty="0" err="1"/>
              <a:t>Ghi</a:t>
            </a:r>
            <a:r>
              <a:rPr lang="en-US" sz="3200" dirty="0"/>
              <a:t> </a:t>
            </a:r>
            <a:r>
              <a:rPr lang="en-US" sz="3200" dirty="0" err="1"/>
              <a:t>nhanh</a:t>
            </a:r>
            <a:r>
              <a:rPr lang="en-US" sz="3200" dirty="0"/>
              <a:t>: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/ngôn ngữ </a:t>
            </a:r>
            <a:r>
              <a:rPr lang="en-US" sz="3200" dirty="0" err="1"/>
              <a:t>cơ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/</a:t>
            </a:r>
            <a:r>
              <a:rPr lang="en-US" sz="3200" dirty="0" err="1"/>
              <a:t>sản</a:t>
            </a:r>
            <a:r>
              <a:rPr lang="en-US" sz="3200" dirty="0"/>
              <a:t> </a:t>
            </a:r>
            <a:r>
              <a:rPr lang="en-US" sz="3200" dirty="0" err="1"/>
              <a:t>phẩm</a:t>
            </a:r>
            <a:r>
              <a:rPr lang="en-US" sz="3200" dirty="0"/>
              <a:t>/ </a:t>
            </a:r>
            <a:r>
              <a:rPr lang="en-US" sz="3200" dirty="0" err="1"/>
              <a:t>thao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 … (</a:t>
            </a:r>
            <a:r>
              <a:rPr lang="en-US" sz="3200" dirty="0" err="1"/>
              <a:t>cháu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 </a:t>
            </a:r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nào?thế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 </a:t>
            </a:r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sao</a:t>
            </a:r>
            <a:r>
              <a:rPr lang="en-US" sz="3200" dirty="0"/>
              <a:t>?....)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/>
          </a:p>
        </p:txBody>
      </p:sp>
      <p:sp>
        <p:nvSpPr>
          <p:cNvPr id="89091" name="Text Placeholder 5"/>
          <p:cNvSpPr>
            <a:spLocks noGrp="1"/>
          </p:cNvSpPr>
          <p:nvPr>
            <p:ph type="body" sz="quarter" idx="13"/>
          </p:nvPr>
        </p:nvSpPr>
        <p:spPr bwMode="auto">
          <a:xfrm>
            <a:off x="357188" y="269875"/>
            <a:ext cx="8401050" cy="9032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sz="3600" dirty="0" err="1" smtClean="0"/>
              <a:t>Ghi</a:t>
            </a:r>
            <a:r>
              <a:rPr lang="en-US" sz="3600" dirty="0" smtClean="0"/>
              <a:t> </a:t>
            </a:r>
            <a:r>
              <a:rPr lang="en-US" sz="3600" dirty="0" err="1" smtClean="0"/>
              <a:t>chép</a:t>
            </a:r>
            <a:r>
              <a:rPr lang="en-US" sz="3600" dirty="0" smtClean="0"/>
              <a:t> </a:t>
            </a:r>
            <a:r>
              <a:rPr lang="en-US" sz="3600" dirty="0" err="1" smtClean="0"/>
              <a:t>khi</a:t>
            </a:r>
            <a:r>
              <a:rPr lang="en-US" sz="3600" dirty="0" smtClean="0"/>
              <a:t> </a:t>
            </a:r>
            <a:r>
              <a:rPr lang="en-US" sz="3600" dirty="0" err="1" smtClean="0"/>
              <a:t>dự</a:t>
            </a:r>
            <a:r>
              <a:rPr lang="en-US" sz="3600" dirty="0" smtClean="0"/>
              <a:t> </a:t>
            </a:r>
            <a:r>
              <a:rPr lang="en-US" sz="3600" dirty="0" err="1" smtClean="0"/>
              <a:t>giờ</a:t>
            </a:r>
            <a:endParaRPr lang="en-US" sz="3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D6DCF1D-28B3-4DBD-9E95-4F4B4DEA3BDB}" type="slidenum">
              <a:rPr lang="en-GB">
                <a:solidFill>
                  <a:prstClr val="white"/>
                </a:solidFill>
              </a:rPr>
              <a:pPr/>
              <a:t>30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61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909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2F6B7E-F33E-4488-8E68-0B5A7AC6C7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83284A7-668A-45A0-93AF-8ABFCD1E40B8}" type="slidenum">
              <a:rPr lang="en-US">
                <a:solidFill>
                  <a:prstClr val="white"/>
                </a:solidFill>
              </a:rPr>
              <a:pPr/>
              <a:t>31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1139" name="Title 4"/>
          <p:cNvSpPr txBox="1">
            <a:spLocks/>
          </p:cNvSpPr>
          <p:nvPr/>
        </p:nvSpPr>
        <p:spPr bwMode="auto">
          <a:xfrm>
            <a:off x="1219200" y="119063"/>
            <a:ext cx="685800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B</a:t>
            </a:r>
            <a:r>
              <a:rPr lang="vi-VN" sz="4000" b="1" dirty="0">
                <a:solidFill>
                  <a:srgbClr val="0070C0"/>
                </a:solidFill>
                <a:latin typeface="Calibri" pitchFamily="34" charset="0"/>
              </a:rPr>
              <a:t>ư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ớc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3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Suy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ngẫm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, chia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sẻ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thảo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luận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70C0"/>
                </a:solidFill>
                <a:latin typeface="Calibri" pitchFamily="34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itchFamily="34" charset="0"/>
              </a:rPr>
              <a:t>những</a:t>
            </a:r>
            <a:r>
              <a:rPr lang="en-US" sz="28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itchFamily="34" charset="0"/>
              </a:rPr>
              <a:t>gì</a:t>
            </a:r>
            <a:r>
              <a:rPr lang="en-US" sz="28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itchFamily="34" charset="0"/>
              </a:rPr>
              <a:t>quan</a:t>
            </a:r>
            <a:r>
              <a:rPr lang="en-US" sz="28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itchFamily="34" charset="0"/>
              </a:rPr>
              <a:t>sát</a:t>
            </a:r>
            <a:r>
              <a:rPr lang="en-US" sz="2800" b="1" dirty="0">
                <a:solidFill>
                  <a:srgbClr val="0070C0"/>
                </a:solidFill>
                <a:latin typeface="Calibri" pitchFamily="34" charset="0"/>
              </a:rPr>
              <a:t> đ</a:t>
            </a:r>
            <a:r>
              <a:rPr lang="vi-VN" sz="2800" b="1" dirty="0">
                <a:solidFill>
                  <a:srgbClr val="0070C0"/>
                </a:solidFill>
                <a:latin typeface="Calibri" pitchFamily="34" charset="0"/>
              </a:rPr>
              <a:t>ư</a:t>
            </a:r>
            <a:r>
              <a:rPr lang="en-US" sz="2800" b="1" dirty="0" err="1">
                <a:solidFill>
                  <a:srgbClr val="0070C0"/>
                </a:solidFill>
                <a:latin typeface="Calibri" pitchFamily="34" charset="0"/>
              </a:rPr>
              <a:t>ợc</a:t>
            </a:r>
            <a:r>
              <a:rPr lang="en-US" sz="28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itchFamily="34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Calibri" pitchFamily="34" charset="0"/>
              </a:rPr>
              <a:t> minh </a:t>
            </a:r>
            <a:r>
              <a:rPr lang="en-US" sz="2800" b="1" dirty="0" err="1">
                <a:solidFill>
                  <a:srgbClr val="0070C0"/>
                </a:solidFill>
                <a:latin typeface="Calibri" pitchFamily="34" charset="0"/>
              </a:rPr>
              <a:t>họa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sz="40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sz="4000" b="1" dirty="0">
                <a:solidFill>
                  <a:srgbClr val="0070C0"/>
                </a:solidFill>
                <a:latin typeface="Calibri" pitchFamily="34" charset="0"/>
              </a:rPr>
            </a:br>
            <a:endParaRPr lang="en-US" sz="40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090" y="2057400"/>
            <a:ext cx="731382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910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1000" y="990601"/>
            <a:ext cx="8402638" cy="1219199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Dành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suy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ngẫm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2163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357188" y="269875"/>
            <a:ext cx="8401050" cy="903288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Tổ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chức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thảo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luận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sẻ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dự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giờ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341F3D8-A6E4-43AA-B720-60041FA9D3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865437C-0EE9-4534-AC3E-6A7357FB4DC3}" type="slidenum">
              <a:rPr lang="en-US">
                <a:solidFill>
                  <a:prstClr val="white"/>
                </a:solidFill>
              </a:rPr>
              <a:pPr/>
              <a:t>32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2209800"/>
            <a:ext cx="8401050" cy="903288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28588" indent="-128588" algn="l" defTabSz="514350" rtl="0" fontAlgn="base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1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fontAlgn="base">
              <a:lnSpc>
                <a:spcPct val="95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1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300" indent="-495300" algn="ctr" eaLnBrk="0" hangingPunct="0">
              <a:spcBef>
                <a:spcPct val="0"/>
              </a:spcBef>
              <a:buFontTx/>
              <a:buNone/>
            </a:pPr>
            <a:r>
              <a:rPr lang="en-US" sz="3200" dirty="0" err="1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dirty="0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200" dirty="0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3200" dirty="0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3200" dirty="0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dirty="0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5B9BD5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3200" dirty="0" smtClean="0">
              <a:solidFill>
                <a:srgbClr val="5B9BD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4714" y="2788509"/>
            <a:ext cx="858588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8" indent="-128588" algn="l" defTabSz="514350" rtl="0" fontAlgn="base">
              <a:lnSpc>
                <a:spcPct val="105000"/>
              </a:lnSpc>
              <a:spcBef>
                <a:spcPts val="750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fontAlgn="base">
              <a:lnSpc>
                <a:spcPct val="105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fontAlgn="base">
              <a:lnSpc>
                <a:spcPct val="105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fontAlgn="base">
              <a:lnSpc>
                <a:spcPct val="105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fontAlgn="base">
              <a:lnSpc>
                <a:spcPct val="105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300" indent="-495300" algn="just" eaLnBrk="0" fontAlgn="auto" hangingPunct="0">
              <a:spcAft>
                <a:spcPts val="0"/>
              </a:spcAft>
              <a:buFontTx/>
              <a:buAutoNum type="arabicPeriod"/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minh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họa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tiến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95300" indent="-495300" algn="just" eaLnBrk="0" fontAlgn="auto" hangingPunct="0">
              <a:spcAft>
                <a:spcPts val="0"/>
              </a:spcAft>
              <a:buFontTx/>
              <a:buAutoNum type="arabicPeriod"/>
              <a:defRPr/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Chia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kiến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dự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95300" indent="-495300" algn="just" eaLnBrk="0" fontAlgn="auto" hangingPunct="0"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auto" hangingPunct="0">
              <a:spcAft>
                <a:spcPts val="0"/>
              </a:spcAft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19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28600" y="457200"/>
            <a:ext cx="8401050" cy="903288"/>
          </a:xfrm>
        </p:spPr>
        <p:txBody>
          <a:bodyPr/>
          <a:lstStyle/>
          <a:p>
            <a:pPr marL="968375" lvl="1" indent="-511175" algn="ctr" fontAlgn="auto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minh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họa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chia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sẻ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968375" lvl="1" indent="-511175" algn="ctr" fontAlgn="auto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832756B-863D-4466-940D-8F432CD82F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A8AB894-990D-474B-9114-C2F1FADE0514}" type="slidenum">
              <a:rPr lang="en-US">
                <a:solidFill>
                  <a:prstClr val="white"/>
                </a:solidFill>
              </a:rPr>
              <a:pPr/>
              <a:t>33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427554500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293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8E6179-8DCC-400B-9AEB-1D1ACEE1D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1F8E6179-8DCC-400B-9AEB-1D1ACEE1D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11B4F5-E7DC-4F76-B308-86579EE8C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9911B4F5-E7DC-4F76-B308-86579EE8C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784D5-AABE-42A9-8750-5DBA48D64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661784D5-AABE-42A9-8750-5DBA48D64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C73ED9-F813-41B6-A5A7-C17ED3A88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20C73ED9-F813-41B6-A5A7-C17ED3A883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990F3E-9D2F-4A76-A7EC-2E2A09573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7990F3E-9D2F-4A76-A7EC-2E2A09573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Graphic spid="4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38200"/>
            <a:ext cx="7119938" cy="6445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Suy</a:t>
            </a:r>
            <a:r>
              <a:rPr lang="en-US" altLang="ja-JP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altLang="ja-JP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ngẫm</a:t>
            </a:r>
            <a:r>
              <a:rPr lang="en-US" altLang="ja-JP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, chia </a:t>
            </a:r>
            <a:r>
              <a:rPr lang="en-US" altLang="ja-JP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sẻ</a:t>
            </a:r>
            <a:endParaRPr lang="en-US" altLang="ja-JP" sz="3600" b="1" dirty="0">
              <a:solidFill>
                <a:schemeClr val="accent1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362" y="1676400"/>
            <a:ext cx="8658225" cy="491593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Quan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trọng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nhất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trong</a:t>
            </a:r>
            <a:r>
              <a:rPr lang="en-US" altLang="ja-JP" sz="3200" dirty="0" smtClean="0">
                <a:cs typeface="Arial" pitchFamily="34" charset="0"/>
              </a:rPr>
              <a:t> SHCM: </a:t>
            </a:r>
            <a:r>
              <a:rPr lang="en-US" altLang="ja-JP" sz="3200" dirty="0" err="1" smtClean="0">
                <a:cs typeface="Arial" pitchFamily="34" charset="0"/>
              </a:rPr>
              <a:t>suy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ngẫm</a:t>
            </a:r>
            <a:r>
              <a:rPr lang="en-US" altLang="ja-JP" sz="3200" dirty="0" smtClean="0">
                <a:cs typeface="Arial" pitchFamily="34" charset="0"/>
              </a:rPr>
              <a:t>, chia </a:t>
            </a:r>
            <a:r>
              <a:rPr lang="en-US" altLang="ja-JP" sz="3200" dirty="0" err="1" smtClean="0">
                <a:cs typeface="Arial" pitchFamily="34" charset="0"/>
              </a:rPr>
              <a:t>sẻ</a:t>
            </a:r>
            <a:endParaRPr lang="en-US" altLang="ja-JP" sz="3200" dirty="0" smtClean="0">
              <a:cs typeface="Arial" pitchFamily="34" charset="0"/>
            </a:endParaRPr>
          </a:p>
          <a:p>
            <a:pPr lvl="1" algn="just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ja-JP" sz="3200" dirty="0" err="1" smtClean="0">
                <a:cs typeface="Arial" pitchFamily="34" charset="0"/>
              </a:rPr>
              <a:t>Bắt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đầu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bằng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thực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tế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của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trẻ</a:t>
            </a:r>
            <a:r>
              <a:rPr lang="en-US" altLang="ja-JP" sz="3200" dirty="0" smtClean="0">
                <a:cs typeface="Arial" pitchFamily="34" charset="0"/>
              </a:rPr>
              <a:t>, </a:t>
            </a:r>
          </a:p>
          <a:p>
            <a:pPr lvl="1" algn="just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ja-JP" sz="3200" dirty="0" err="1" smtClean="0">
                <a:cs typeface="Arial" pitchFamily="34" charset="0"/>
              </a:rPr>
              <a:t>Đưa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ra</a:t>
            </a:r>
            <a:r>
              <a:rPr lang="en-US" altLang="ja-JP" sz="3200" dirty="0" smtClean="0">
                <a:cs typeface="Arial" pitchFamily="34" charset="0"/>
              </a:rPr>
              <a:t> ý </a:t>
            </a:r>
            <a:r>
              <a:rPr lang="en-US" altLang="ja-JP" sz="3200" dirty="0" err="1" smtClean="0">
                <a:cs typeface="Arial" pitchFamily="34" charset="0"/>
              </a:rPr>
              <a:t>kiến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suy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đoán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của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mình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về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cảm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nhận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của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trẻ</a:t>
            </a:r>
            <a:r>
              <a:rPr lang="en-US" altLang="ja-JP" sz="3200" dirty="0" smtClean="0">
                <a:cs typeface="Arial" pitchFamily="34" charset="0"/>
              </a:rPr>
              <a:t>.</a:t>
            </a:r>
          </a:p>
          <a:p>
            <a:pPr lvl="1" algn="just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ja-JP" sz="3200" dirty="0" err="1" smtClean="0">
                <a:cs typeface="Arial" pitchFamily="34" charset="0"/>
              </a:rPr>
              <a:t>Giữ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thái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độ</a:t>
            </a:r>
            <a:r>
              <a:rPr lang="en-US" altLang="ja-JP" sz="3200" dirty="0" smtClean="0">
                <a:cs typeface="Arial" pitchFamily="34" charset="0"/>
              </a:rPr>
              <a:t> “</a:t>
            </a:r>
            <a:r>
              <a:rPr lang="en-US" altLang="ja-JP" sz="3200" dirty="0" err="1" smtClean="0">
                <a:cs typeface="Arial" pitchFamily="34" charset="0"/>
              </a:rPr>
              <a:t>cùng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nhau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suy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nghĩ</a:t>
            </a:r>
            <a:r>
              <a:rPr lang="en-US" altLang="ja-JP" sz="3200" dirty="0" smtClean="0">
                <a:cs typeface="Arial" pitchFamily="34" charset="0"/>
              </a:rPr>
              <a:t> &amp; </a:t>
            </a:r>
            <a:r>
              <a:rPr lang="en-US" altLang="ja-JP" sz="3200" dirty="0" err="1" smtClean="0">
                <a:cs typeface="Arial" pitchFamily="34" charset="0"/>
              </a:rPr>
              <a:t>học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hỏi</a:t>
            </a:r>
            <a:r>
              <a:rPr lang="en-US" altLang="ja-JP" sz="3200" dirty="0" smtClean="0">
                <a:cs typeface="Arial" pitchFamily="34" charset="0"/>
              </a:rPr>
              <a:t>” </a:t>
            </a:r>
          </a:p>
          <a:p>
            <a:pPr lvl="1" algn="just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ja-JP" sz="3200" dirty="0" err="1" smtClean="0">
                <a:cs typeface="Arial" pitchFamily="34" charset="0"/>
              </a:rPr>
              <a:t>Chỉ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ra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những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vấn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đề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của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người</a:t>
            </a:r>
            <a:r>
              <a:rPr lang="en-US" altLang="ja-JP" sz="3200" dirty="0" smtClean="0">
                <a:cs typeface="Arial" pitchFamily="34" charset="0"/>
              </a:rPr>
              <a:t> </a:t>
            </a:r>
            <a:r>
              <a:rPr lang="en-US" altLang="ja-JP" sz="3200" dirty="0" err="1" smtClean="0">
                <a:cs typeface="Arial" pitchFamily="34" charset="0"/>
              </a:rPr>
              <a:t>khác</a:t>
            </a:r>
            <a:r>
              <a:rPr lang="en-US" altLang="ja-JP" sz="3200" dirty="0" smtClean="0">
                <a:cs typeface="Arial" pitchFamily="34" charset="0"/>
              </a:rPr>
              <a:t>.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52400"/>
            <a:ext cx="8401050" cy="903288"/>
          </a:xfrm>
          <a:prstGeom prst="rect">
            <a:avLst/>
          </a:prstGeom>
        </p:spPr>
        <p:txBody>
          <a:bodyPr/>
          <a:lstStyle>
            <a:lvl1pPr marL="128588" indent="-128588" algn="l" defTabSz="514350" rtl="0" fontAlgn="base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fontAlgn="base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auto" hangingPunct="0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err="1" smtClean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200" dirty="0" smtClean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200" dirty="0" smtClean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 smtClean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dirty="0" smtClean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3200" dirty="0" smtClean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5B9BD5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gia</a:t>
            </a:r>
            <a:endParaRPr lang="en-US" sz="3200" dirty="0">
              <a:solidFill>
                <a:srgbClr val="5B9BD5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38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5" grpId="0"/>
      <p:bldP spid="96259" grpId="0" build="p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Content Placeholder 2"/>
          <p:cNvSpPr>
            <a:spLocks noGrp="1"/>
          </p:cNvSpPr>
          <p:nvPr>
            <p:ph idx="1"/>
          </p:nvPr>
        </p:nvSpPr>
        <p:spPr bwMode="auto">
          <a:xfrm>
            <a:off x="304800" y="1447800"/>
            <a:ext cx="8402637" cy="45259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Chia sẻ tất cả mọi vấn đề; những khó khăn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Học được gì </a:t>
            </a:r>
          </a:p>
          <a:p>
            <a:pPr lvl="1"/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Từ bài học của đồng nghiệp ngẫm về bản thân</a:t>
            </a:r>
          </a:p>
          <a:p>
            <a:endParaRPr lang="en-US" sz="3200" dirty="0" smtClean="0"/>
          </a:p>
        </p:txBody>
      </p:sp>
      <p:sp>
        <p:nvSpPr>
          <p:cNvPr id="98307" name="Text Placeholder 5"/>
          <p:cNvSpPr>
            <a:spLocks noGrp="1"/>
          </p:cNvSpPr>
          <p:nvPr>
            <p:ph type="body" sz="quarter" idx="13"/>
          </p:nvPr>
        </p:nvSpPr>
        <p:spPr bwMode="auto">
          <a:xfrm>
            <a:off x="357188" y="269875"/>
            <a:ext cx="8401050" cy="9032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sz="3600" dirty="0" smtClean="0"/>
              <a:t>Chia </a:t>
            </a:r>
            <a:r>
              <a:rPr lang="en-US" sz="3600" dirty="0" err="1" smtClean="0"/>
              <a:t>sẻ</a:t>
            </a:r>
            <a:endParaRPr lang="en-US" sz="3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90B2641-F0DA-45E7-A646-4262BD711445}" type="slidenum">
              <a:rPr lang="en-GB">
                <a:solidFill>
                  <a:prstClr val="white"/>
                </a:solidFill>
              </a:rPr>
              <a:pPr/>
              <a:t>35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888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8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8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8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build="p"/>
      <p:bldP spid="9830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3"/>
          <p:cNvSpPr txBox="1">
            <a:spLocks noChangeArrowheads="1"/>
          </p:cNvSpPr>
          <p:nvPr/>
        </p:nvSpPr>
        <p:spPr bwMode="auto">
          <a:xfrm>
            <a:off x="457200" y="2667000"/>
            <a:ext cx="815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8763000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fontAlgn="base">
              <a:lnSpc>
                <a:spcPct val="130000"/>
              </a:lnSpc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fontAlgn="base">
              <a:lnSpc>
                <a:spcPct val="130000"/>
              </a:lnSpc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fontAlgn="base">
              <a:lnSpc>
                <a:spcPct val="130000"/>
              </a:lnSpc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522288" y="177800"/>
            <a:ext cx="8208962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cs typeface="Arial" pitchFamily="34" charset="0"/>
              </a:rPr>
              <a:t>Yêu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cs typeface="Arial" pitchFamily="34" charset="0"/>
              </a:rPr>
              <a:t>cầu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cs typeface="Arial" pitchFamily="34" charset="0"/>
              </a:rPr>
              <a:t>suy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cs typeface="Arial" pitchFamily="34" charset="0"/>
              </a:rPr>
              <a:t>ngẫm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cs typeface="Arial" pitchFamily="34" charset="0"/>
              </a:rPr>
              <a:t>-chia </a:t>
            </a:r>
            <a:r>
              <a:rPr lang="en-US" sz="3200" b="1" dirty="0" err="1">
                <a:solidFill>
                  <a:srgbClr val="5B9BD5">
                    <a:lumMod val="75000"/>
                  </a:srgbClr>
                </a:solidFill>
                <a:cs typeface="Arial" pitchFamily="34" charset="0"/>
              </a:rPr>
              <a:t>sẻ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99333" name="Line 7"/>
          <p:cNvSpPr>
            <a:spLocks noChangeShapeType="1"/>
          </p:cNvSpPr>
          <p:nvPr/>
        </p:nvSpPr>
        <p:spPr bwMode="auto">
          <a:xfrm>
            <a:off x="266700" y="3886200"/>
            <a:ext cx="8686800" cy="66675"/>
          </a:xfrm>
          <a:prstGeom prst="line">
            <a:avLst/>
          </a:prstGeom>
          <a:noFill/>
          <a:ln w="57150">
            <a:solidFill>
              <a:schemeClr val="tx2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86222" y="4400550"/>
            <a:ext cx="8324378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xmlns="" val="371101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402638" cy="4525962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40000"/>
              </a:spcBef>
            </a:pP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Làm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cho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không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khí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thảo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luận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: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cởi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mở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/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thoải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mái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/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có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tính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học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hỏi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.</a:t>
            </a:r>
          </a:p>
          <a:p>
            <a:pPr>
              <a:spcBef>
                <a:spcPct val="40000"/>
              </a:spcBef>
            </a:pP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Gợi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mở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/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định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hướng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vấn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đề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trọng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tâm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để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người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tham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gia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thảo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luận</a:t>
            </a:r>
            <a:endParaRPr lang="en-US" altLang="ja-JP" sz="3000" dirty="0" smtClean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>
              <a:spcBef>
                <a:spcPct val="40000"/>
              </a:spcBef>
            </a:pPr>
            <a:r>
              <a:rPr lang="vi-VN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Hiểu </a:t>
            </a:r>
            <a:r>
              <a:rPr lang="vi-VN" altLang="ja-JP" sz="30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ý kiến người dự </a:t>
            </a:r>
            <a:r>
              <a:rPr lang="vi-VN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giờ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.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Phá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vỡ</a:t>
            </a:r>
            <a:r>
              <a:rPr lang="en-US" altLang="ja-JP" sz="30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thói</a:t>
            </a:r>
            <a:r>
              <a:rPr lang="en-US" altLang="ja-JP" sz="30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quen</a:t>
            </a:r>
            <a:r>
              <a:rPr lang="en-US" altLang="ja-JP" sz="30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nêu</a:t>
            </a:r>
            <a:r>
              <a:rPr lang="en-US" altLang="ja-JP" sz="30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ý </a:t>
            </a:r>
            <a:r>
              <a:rPr lang="en-US" altLang="ja-JP" sz="3000" dirty="0" err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kiến</a:t>
            </a:r>
            <a:r>
              <a:rPr lang="en-US" altLang="ja-JP" sz="30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tiêu</a:t>
            </a:r>
            <a:r>
              <a:rPr lang="en-US" altLang="ja-JP" sz="30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cực</a:t>
            </a:r>
            <a:r>
              <a:rPr lang="en-US" altLang="ja-JP" sz="30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/</a:t>
            </a:r>
            <a:r>
              <a:rPr lang="en-US" altLang="ja-JP" sz="3000" dirty="0" err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phê</a:t>
            </a:r>
            <a:r>
              <a:rPr lang="en-US" altLang="ja-JP" sz="30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0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phán</a:t>
            </a:r>
            <a:endParaRPr lang="vi-VN" altLang="ja-JP" sz="3000" dirty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>
              <a:spcBef>
                <a:spcPct val="40000"/>
              </a:spcBef>
            </a:pPr>
            <a:r>
              <a:rPr lang="vi-VN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Tìm ra </a:t>
            </a:r>
            <a:r>
              <a:rPr lang="vi-VN" altLang="ja-JP" sz="30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những điểm trội trong các tình huống giáo viên dạy minh họa hướng dẫn, giao tiếp, trả lời </a:t>
            </a:r>
            <a:r>
              <a:rPr lang="vi-VN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trẻ</a:t>
            </a:r>
            <a:r>
              <a:rPr lang="en-US" altLang="ja-JP" sz="30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.</a:t>
            </a:r>
            <a:endParaRPr lang="vi-VN" altLang="ja-JP" sz="3000" dirty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>
              <a:spcBef>
                <a:spcPct val="40000"/>
              </a:spcBef>
            </a:pPr>
            <a:endParaRPr lang="en-US" altLang="ja-JP" sz="3200" dirty="0" smtClean="0">
              <a:ea typeface="MS PGothic" pitchFamily="34" charset="-128"/>
            </a:endParaRPr>
          </a:p>
          <a:p>
            <a:endParaRPr lang="en-US" sz="2800" dirty="0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1905000" y="444500"/>
            <a:ext cx="5405438" cy="9032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40000"/>
              </a:spcBef>
              <a:buFont typeface="Arial" pitchFamily="34" charset="0"/>
              <a:buNone/>
            </a:pPr>
            <a:r>
              <a:rPr lang="en-US" altLang="ja-JP" sz="3600" dirty="0" err="1" smtClean="0">
                <a:ea typeface="MS PGothic" pitchFamily="34" charset="-128"/>
              </a:rPr>
              <a:t>Vai</a:t>
            </a:r>
            <a:r>
              <a:rPr lang="en-US" altLang="ja-JP" sz="3600" dirty="0" smtClean="0">
                <a:ea typeface="MS PGothic" pitchFamily="34" charset="-128"/>
              </a:rPr>
              <a:t> </a:t>
            </a:r>
            <a:r>
              <a:rPr lang="en-US" altLang="ja-JP" sz="3600" dirty="0" err="1" smtClean="0">
                <a:ea typeface="MS PGothic" pitchFamily="34" charset="-128"/>
              </a:rPr>
              <a:t>trò</a:t>
            </a:r>
            <a:r>
              <a:rPr lang="en-US" altLang="ja-JP" sz="3600" dirty="0" smtClean="0">
                <a:ea typeface="MS PGothic" pitchFamily="34" charset="-128"/>
              </a:rPr>
              <a:t> </a:t>
            </a:r>
            <a:r>
              <a:rPr lang="en-US" altLang="ja-JP" sz="3600" dirty="0" err="1" smtClean="0">
                <a:ea typeface="MS PGothic" pitchFamily="34" charset="-128"/>
              </a:rPr>
              <a:t>của</a:t>
            </a:r>
            <a:r>
              <a:rPr lang="en-US" altLang="ja-JP" sz="3600" dirty="0" smtClean="0">
                <a:ea typeface="MS PGothic" pitchFamily="34" charset="-128"/>
              </a:rPr>
              <a:t> </a:t>
            </a:r>
            <a:r>
              <a:rPr lang="en-US" altLang="ja-JP" sz="3600" dirty="0" err="1" smtClean="0">
                <a:ea typeface="MS PGothic" pitchFamily="34" charset="-128"/>
              </a:rPr>
              <a:t>người</a:t>
            </a:r>
            <a:r>
              <a:rPr lang="en-US" altLang="ja-JP" sz="3600" dirty="0" smtClean="0">
                <a:ea typeface="MS PGothic" pitchFamily="34" charset="-128"/>
              </a:rPr>
              <a:t> </a:t>
            </a:r>
            <a:r>
              <a:rPr lang="en-US" altLang="ja-JP" sz="3600" dirty="0" err="1" smtClean="0">
                <a:ea typeface="MS PGothic" pitchFamily="34" charset="-128"/>
              </a:rPr>
              <a:t>chủ</a:t>
            </a:r>
            <a:r>
              <a:rPr lang="en-US" altLang="ja-JP" sz="3600" dirty="0" smtClean="0">
                <a:ea typeface="MS PGothic" pitchFamily="34" charset="-128"/>
              </a:rPr>
              <a:t> </a:t>
            </a:r>
            <a:r>
              <a:rPr lang="en-US" altLang="ja-JP" sz="3600" dirty="0" err="1" smtClean="0">
                <a:ea typeface="MS PGothic" pitchFamily="34" charset="-128"/>
              </a:rPr>
              <a:t>trì</a:t>
            </a:r>
            <a:r>
              <a:rPr lang="en-US" altLang="ja-JP" sz="3600" dirty="0" smtClean="0">
                <a:ea typeface="MS PGothic" pitchFamily="34" charset="-128"/>
              </a:rPr>
              <a:t> </a:t>
            </a:r>
          </a:p>
          <a:p>
            <a:pPr algn="ctr">
              <a:spcBef>
                <a:spcPct val="40000"/>
              </a:spcBef>
            </a:pPr>
            <a:endParaRPr lang="en-US" sz="3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4517B45-C299-47C4-BDAF-DC3DE85016B6}" type="slidenum">
              <a:rPr lang="en-US">
                <a:solidFill>
                  <a:prstClr val="white"/>
                </a:solidFill>
                <a:latin typeface="Calibri" pitchFamily="34" charset="0"/>
              </a:rPr>
              <a:pPr/>
              <a:t>37</a:t>
            </a:fld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99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uiExpand="1" build="p"/>
      <p:bldP spid="10137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ontent Placeholder 5"/>
          <p:cNvSpPr>
            <a:spLocks noGrp="1"/>
          </p:cNvSpPr>
          <p:nvPr>
            <p:ph idx="1"/>
          </p:nvPr>
        </p:nvSpPr>
        <p:spPr bwMode="auto">
          <a:xfrm>
            <a:off x="457200" y="1208903"/>
            <a:ext cx="8402638" cy="45243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Làm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sáng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tỏ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những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gì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các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giáo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viên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dự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giờ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không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nhận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thấy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rõ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ràng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hoặc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những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gì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họ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thực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sự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quan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tâm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chú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ý.</a:t>
            </a:r>
          </a:p>
          <a:p>
            <a:pPr>
              <a:spcBef>
                <a:spcPct val="50000"/>
              </a:spcBef>
            </a:pP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Định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hướng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người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tham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gia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lắng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nghe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lẫn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nhau</a:t>
            </a:r>
            <a:endParaRPr lang="en-US" altLang="ja-JP" sz="2800" dirty="0" smtClean="0">
              <a:latin typeface="Arial" pitchFamily="34" charset="0"/>
              <a:ea typeface="MS PGothic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Hướng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cho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mọi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người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,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ai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cũng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phải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có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ý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kiến</a:t>
            </a:r>
            <a:endParaRPr lang="en-US" altLang="ja-JP" sz="2800" dirty="0" smtClean="0">
              <a:latin typeface="Arial" pitchFamily="34" charset="0"/>
              <a:ea typeface="MS PGothic" pitchFamily="34" charset="-128"/>
            </a:endParaRPr>
          </a:p>
          <a:p>
            <a:pPr>
              <a:spcBef>
                <a:spcPct val="50000"/>
              </a:spcBef>
            </a:pP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Ngăn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chặn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GV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lớn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tiếng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,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áp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đặt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ý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kiến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chủ</a:t>
            </a:r>
            <a:r>
              <a:rPr lang="en-US" altLang="ja-JP" sz="2800" dirty="0" smtClean="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ja-JP" sz="2800" dirty="0" err="1" smtClean="0">
                <a:latin typeface="Arial" pitchFamily="34" charset="0"/>
                <a:ea typeface="MS PGothic" pitchFamily="34" charset="-128"/>
              </a:rPr>
              <a:t>quan</a:t>
            </a:r>
            <a:endParaRPr lang="en-US" altLang="ja-JP" sz="2800" dirty="0" smtClean="0">
              <a:latin typeface="Arial" pitchFamily="34" charset="0"/>
              <a:ea typeface="MS PGothic" pitchFamily="34" charset="-128"/>
            </a:endParaRPr>
          </a:p>
          <a:p>
            <a:endParaRPr lang="en-US" sz="2800" dirty="0" smtClean="0"/>
          </a:p>
        </p:txBody>
      </p:sp>
      <p:sp>
        <p:nvSpPr>
          <p:cNvPr id="103427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330200" y="284163"/>
            <a:ext cx="8402638" cy="9048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altLang="ja-JP" sz="3600" dirty="0" err="1" smtClean="0">
                <a:ea typeface="MS PGothic" pitchFamily="34" charset="-128"/>
                <a:cs typeface="ヒラギノ角ゴ Pro W3"/>
              </a:rPr>
              <a:t>Vai</a:t>
            </a:r>
            <a:r>
              <a:rPr lang="en-US" altLang="ja-JP" sz="3600" dirty="0" smtClean="0">
                <a:ea typeface="MS PGothic" pitchFamily="34" charset="-128"/>
                <a:cs typeface="ヒラギノ角ゴ Pro W3"/>
              </a:rPr>
              <a:t> </a:t>
            </a:r>
            <a:r>
              <a:rPr lang="en-US" altLang="ja-JP" sz="3600" dirty="0" err="1" smtClean="0">
                <a:ea typeface="MS PGothic" pitchFamily="34" charset="-128"/>
                <a:cs typeface="ヒラギノ角ゴ Pro W3"/>
              </a:rPr>
              <a:t>trò</a:t>
            </a:r>
            <a:r>
              <a:rPr lang="en-US" altLang="ja-JP" sz="3600" dirty="0" smtClean="0">
                <a:ea typeface="MS PGothic" pitchFamily="34" charset="-128"/>
                <a:cs typeface="ヒラギノ角ゴ Pro W3"/>
              </a:rPr>
              <a:t> </a:t>
            </a:r>
            <a:r>
              <a:rPr lang="en-US" altLang="ja-JP" sz="3600" dirty="0" err="1" smtClean="0">
                <a:ea typeface="MS PGothic" pitchFamily="34" charset="-128"/>
                <a:cs typeface="ヒラギノ角ゴ Pro W3"/>
              </a:rPr>
              <a:t>của</a:t>
            </a:r>
            <a:r>
              <a:rPr lang="en-US" altLang="ja-JP" sz="3600" dirty="0" smtClean="0">
                <a:ea typeface="MS PGothic" pitchFamily="34" charset="-128"/>
                <a:cs typeface="ヒラギノ角ゴ Pro W3"/>
              </a:rPr>
              <a:t> </a:t>
            </a:r>
            <a:r>
              <a:rPr lang="en-US" altLang="ja-JP" sz="3600" dirty="0" err="1" smtClean="0">
                <a:ea typeface="MS PGothic" pitchFamily="34" charset="-128"/>
                <a:cs typeface="ヒラギノ角ゴ Pro W3"/>
              </a:rPr>
              <a:t>người</a:t>
            </a:r>
            <a:r>
              <a:rPr lang="en-US" altLang="ja-JP" sz="3600" dirty="0" smtClean="0">
                <a:ea typeface="MS PGothic" pitchFamily="34" charset="-128"/>
                <a:cs typeface="ヒラギノ角ゴ Pro W3"/>
              </a:rPr>
              <a:t> </a:t>
            </a:r>
            <a:r>
              <a:rPr lang="en-US" altLang="ja-JP" sz="3600" dirty="0" err="1" smtClean="0">
                <a:ea typeface="MS PGothic" pitchFamily="34" charset="-128"/>
                <a:cs typeface="ヒラギノ角ゴ Pro W3"/>
              </a:rPr>
              <a:t>chủ</a:t>
            </a:r>
            <a:r>
              <a:rPr lang="en-US" altLang="ja-JP" sz="3600" dirty="0" smtClean="0">
                <a:ea typeface="MS PGothic" pitchFamily="34" charset="-128"/>
                <a:cs typeface="ヒラギノ角ゴ Pro W3"/>
              </a:rPr>
              <a:t> </a:t>
            </a:r>
            <a:r>
              <a:rPr lang="en-US" altLang="ja-JP" sz="3600" dirty="0" err="1" smtClean="0">
                <a:ea typeface="MS PGothic" pitchFamily="34" charset="-128"/>
                <a:cs typeface="ヒラギノ角ゴ Pro W3"/>
              </a:rPr>
              <a:t>trì</a:t>
            </a:r>
            <a:r>
              <a:rPr lang="en-US" altLang="ja-JP" sz="3600" dirty="0" smtClean="0">
                <a:ea typeface="MS PGothic" pitchFamily="34" charset="-128"/>
                <a:cs typeface="ヒラギノ角ゴ Pro W3"/>
              </a:rPr>
              <a:t> </a:t>
            </a:r>
            <a:endParaRPr lang="en-US" sz="3600" dirty="0" smtClean="0">
              <a:ea typeface="MS PGothic" pitchFamily="34" charset="-128"/>
              <a:cs typeface="ヒラギノ角ゴ Pro W3"/>
            </a:endParaRPr>
          </a:p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endParaRPr lang="en-US" sz="3200" dirty="0" smtClean="0">
              <a:ea typeface="MS PGothic" pitchFamily="34" charset="-128"/>
              <a:cs typeface="ヒラギノ角ゴ Pro W3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CF17F1A-5FBF-4ED2-A0FD-EE1EB39731FD}" type="slidenum">
              <a:rPr lang="en-US">
                <a:solidFill>
                  <a:prstClr val="white"/>
                </a:solidFill>
                <a:latin typeface="Calibri" pitchFamily="34" charset="0"/>
              </a:rPr>
              <a:pPr/>
              <a:t>38</a:t>
            </a:fld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03429" name="Rectangle 2"/>
          <p:cNvSpPr txBox="1">
            <a:spLocks noChangeArrowheads="1"/>
          </p:cNvSpPr>
          <p:nvPr/>
        </p:nvSpPr>
        <p:spPr bwMode="auto">
          <a:xfrm>
            <a:off x="596900" y="609600"/>
            <a:ext cx="73644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prstClr val="black"/>
              </a:solidFill>
              <a:latin typeface="Times New Roman" pitchFamily="18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82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5600" y="1374775"/>
            <a:ext cx="8402638" cy="4525963"/>
          </a:xfrm>
        </p:spPr>
        <p:txBody>
          <a:bodyPr>
            <a:normAutofit fontScale="92500"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dirty="0" err="1"/>
              <a:t>Tổng</a:t>
            </a:r>
            <a:r>
              <a:rPr lang="en-US" sz="3600" b="1" dirty="0"/>
              <a:t> </a:t>
            </a:r>
            <a:r>
              <a:rPr lang="en-US" sz="3600" b="1" dirty="0" err="1"/>
              <a:t>kết</a:t>
            </a:r>
            <a:r>
              <a:rPr lang="en-US" sz="3600" b="1" dirty="0"/>
              <a:t> </a:t>
            </a:r>
            <a:r>
              <a:rPr lang="en-US" sz="3600" b="1" dirty="0" err="1"/>
              <a:t>và</a:t>
            </a:r>
            <a:r>
              <a:rPr lang="en-US" sz="3600" b="1" dirty="0"/>
              <a:t> </a:t>
            </a:r>
            <a:r>
              <a:rPr lang="en-US" sz="3600" b="1" dirty="0" err="1"/>
              <a:t>tiếp</a:t>
            </a:r>
            <a:r>
              <a:rPr lang="en-US" sz="3600" b="1" dirty="0"/>
              <a:t> </a:t>
            </a:r>
            <a:r>
              <a:rPr lang="en-US" sz="3600" b="1" dirty="0" err="1"/>
              <a:t>nối</a:t>
            </a:r>
            <a:r>
              <a:rPr lang="en-US" sz="3600" b="1" dirty="0"/>
              <a:t> SHCM </a:t>
            </a:r>
            <a:r>
              <a:rPr lang="en-US" sz="3600" b="1" dirty="0" err="1"/>
              <a:t>tiếp</a:t>
            </a:r>
            <a:r>
              <a:rPr lang="en-US" sz="3600" b="1" dirty="0"/>
              <a:t> </a:t>
            </a:r>
            <a:r>
              <a:rPr lang="en-US" sz="3600" b="1" dirty="0" err="1"/>
              <a:t>theo</a:t>
            </a:r>
            <a:r>
              <a:rPr lang="en-US" sz="3600" dirty="0"/>
              <a:t>:</a:t>
            </a:r>
          </a:p>
          <a:p>
            <a:pPr marL="457200" indent="-457200" algn="just" fontAlgn="auto">
              <a:spcAft>
                <a:spcPts val="0"/>
              </a:spcAft>
              <a:defRPr/>
            </a:pPr>
            <a:r>
              <a:rPr lang="en-US" sz="3600" dirty="0" err="1"/>
              <a:t>Tóm</a:t>
            </a:r>
            <a:r>
              <a:rPr lang="en-US" sz="3600" dirty="0"/>
              <a:t> </a:t>
            </a:r>
            <a:r>
              <a:rPr lang="en-US" sz="3600" dirty="0" err="1"/>
              <a:t>tắt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vấn</a:t>
            </a:r>
            <a:r>
              <a:rPr lang="en-US" sz="3600" dirty="0"/>
              <a:t> </a:t>
            </a:r>
            <a:r>
              <a:rPr lang="en-US" sz="3600" dirty="0" err="1"/>
              <a:t>đề</a:t>
            </a:r>
            <a:r>
              <a:rPr lang="en-US" sz="3600" dirty="0"/>
              <a:t>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thảo</a:t>
            </a:r>
            <a:r>
              <a:rPr lang="en-US" sz="3600" dirty="0"/>
              <a:t> </a:t>
            </a:r>
            <a:r>
              <a:rPr lang="en-US" sz="3600" dirty="0" err="1"/>
              <a:t>luận</a:t>
            </a:r>
            <a:r>
              <a:rPr lang="en-US" sz="3600" dirty="0"/>
              <a:t> </a:t>
            </a:r>
            <a:r>
              <a:rPr lang="en-US" sz="3600" dirty="0" err="1"/>
              <a:t>suy</a:t>
            </a:r>
            <a:r>
              <a:rPr lang="en-US" sz="3600" dirty="0"/>
              <a:t> </a:t>
            </a:r>
            <a:r>
              <a:rPr lang="en-US" sz="3600" dirty="0" err="1"/>
              <a:t>ngẫm</a:t>
            </a:r>
            <a:r>
              <a:rPr lang="en-US" sz="3600" dirty="0"/>
              <a:t>,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vấn</a:t>
            </a:r>
            <a:r>
              <a:rPr lang="en-US" sz="3600" dirty="0"/>
              <a:t> </a:t>
            </a:r>
            <a:r>
              <a:rPr lang="en-US" sz="3600" dirty="0" err="1"/>
              <a:t>đề</a:t>
            </a:r>
            <a:r>
              <a:rPr lang="en-US" sz="3600" dirty="0"/>
              <a:t> </a:t>
            </a:r>
            <a:r>
              <a:rPr lang="en-US" sz="3600" dirty="0" err="1"/>
              <a:t>thu</a:t>
            </a:r>
            <a:r>
              <a:rPr lang="en-US" sz="3600" dirty="0"/>
              <a:t> </a:t>
            </a:r>
            <a:r>
              <a:rPr lang="en-US" sz="3600" dirty="0" err="1"/>
              <a:t>hoạch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SHCM </a:t>
            </a:r>
          </a:p>
          <a:p>
            <a:pPr marL="457200" indent="-457200" algn="just" fontAlgn="auto">
              <a:spcAft>
                <a:spcPts val="0"/>
              </a:spcAft>
              <a:defRPr/>
            </a:pPr>
            <a:r>
              <a:rPr lang="en-US" sz="3600" dirty="0" err="1"/>
              <a:t>Đề</a:t>
            </a:r>
            <a:r>
              <a:rPr lang="en-US" sz="3600" dirty="0"/>
              <a:t> </a:t>
            </a:r>
            <a:r>
              <a:rPr lang="en-US" sz="3600" dirty="0" err="1"/>
              <a:t>xuất</a:t>
            </a:r>
            <a:r>
              <a:rPr lang="en-US" sz="3600" dirty="0"/>
              <a:t> </a:t>
            </a:r>
            <a:r>
              <a:rPr lang="en-US" sz="3600" dirty="0" err="1"/>
              <a:t>hướng</a:t>
            </a:r>
            <a:r>
              <a:rPr lang="en-US" sz="3600" dirty="0"/>
              <a:t> </a:t>
            </a:r>
            <a:r>
              <a:rPr lang="en-US" sz="3600" dirty="0" err="1"/>
              <a:t>nghiên</a:t>
            </a:r>
            <a:r>
              <a:rPr lang="en-US" sz="3600" dirty="0"/>
              <a:t> </a:t>
            </a:r>
            <a:r>
              <a:rPr lang="en-US" sz="3600" dirty="0" err="1"/>
              <a:t>cứu</a:t>
            </a:r>
            <a:r>
              <a:rPr lang="en-US" sz="3600" dirty="0"/>
              <a:t> </a:t>
            </a:r>
            <a:r>
              <a:rPr lang="en-US" sz="3600" dirty="0" err="1"/>
              <a:t>suy</a:t>
            </a:r>
            <a:r>
              <a:rPr lang="en-US" sz="3600" dirty="0"/>
              <a:t> </a:t>
            </a:r>
            <a:r>
              <a:rPr lang="en-US" sz="3600" dirty="0" err="1"/>
              <a:t>ngẫm</a:t>
            </a:r>
            <a:r>
              <a:rPr lang="en-US" sz="3600" dirty="0"/>
              <a:t> </a:t>
            </a:r>
            <a:r>
              <a:rPr lang="en-US" sz="3600" dirty="0" err="1"/>
              <a:t>tiếp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endParaRPr lang="en-US" sz="3600" dirty="0"/>
          </a:p>
          <a:p>
            <a:pPr marL="457200" indent="-457200" algn="just" fontAlgn="auto">
              <a:spcAft>
                <a:spcPts val="0"/>
              </a:spcAft>
              <a:defRPr/>
            </a:pPr>
            <a:r>
              <a:rPr lang="en-US" sz="3600" dirty="0" err="1"/>
              <a:t>Rút</a:t>
            </a:r>
            <a:r>
              <a:rPr lang="en-US" sz="3600" dirty="0"/>
              <a:t> </a:t>
            </a:r>
            <a:r>
              <a:rPr lang="en-US" sz="3600" dirty="0" err="1"/>
              <a:t>kinh</a:t>
            </a:r>
            <a:r>
              <a:rPr lang="en-US" sz="3600" dirty="0"/>
              <a:t> </a:t>
            </a:r>
            <a:r>
              <a:rPr lang="en-US" sz="3600" dirty="0" err="1"/>
              <a:t>nghiệm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SHCM </a:t>
            </a:r>
            <a:r>
              <a:rPr lang="en-US" sz="3600" dirty="0" err="1"/>
              <a:t>mới</a:t>
            </a:r>
            <a:endParaRPr lang="en-US" sz="3600" dirty="0"/>
          </a:p>
          <a:p>
            <a:pPr fontAlgn="auto">
              <a:spcAft>
                <a:spcPts val="0"/>
              </a:spcAft>
              <a:defRPr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3B30335-0BFF-4F29-9B8E-DA79156D96D3}" type="slidenum">
              <a:rPr lang="en-GB">
                <a:solidFill>
                  <a:prstClr val="white"/>
                </a:solidFill>
              </a:rPr>
              <a:pPr/>
              <a:t>39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06500" name="Rectangle 2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357188" y="269875"/>
            <a:ext cx="8401050" cy="9032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altLang="ja-JP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Vai trò của người chủ trì</a:t>
            </a:r>
          </a:p>
        </p:txBody>
      </p:sp>
    </p:spTree>
    <p:extLst>
      <p:ext uri="{BB962C8B-B14F-4D97-AF65-F5344CB8AC3E}">
        <p14:creationId xmlns:p14="http://schemas.microsoft.com/office/powerpoint/2010/main" xmlns="" val="41421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810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2403ED"/>
                </a:solidFill>
                <a:latin typeface="Times New Roman" pitchFamily="18" charset="0"/>
                <a:cs typeface="Times New Roman" pitchFamily="18" charset="0"/>
              </a:rPr>
              <a:t>THÁP HỌC TẬP*: Tỷ lệ tiếp thu trung </a:t>
            </a:r>
            <a:r>
              <a:rPr lang="en-US" sz="2800" b="1" smtClean="0">
                <a:solidFill>
                  <a:srgbClr val="2403ED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lang="en-US" sz="2800" b="1">
              <a:solidFill>
                <a:srgbClr val="2403E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37216693"/>
              </p:ext>
            </p:extLst>
          </p:nvPr>
        </p:nvGraphicFramePr>
        <p:xfrm>
          <a:off x="609600" y="1371600"/>
          <a:ext cx="3733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3122985141"/>
              </p:ext>
            </p:extLst>
          </p:nvPr>
        </p:nvGraphicFramePr>
        <p:xfrm>
          <a:off x="4724400" y="1371600"/>
          <a:ext cx="3962400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57912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Cách học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thụ </a:t>
            </a:r>
            <a:r>
              <a:rPr lang="vi-VN" b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ng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5791200"/>
            <a:ext cx="281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Cách học tích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cực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39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8" grpId="0">
        <p:bldAsOne/>
      </p:bldGraphic>
      <p:bldGraphic spid="9" grpId="0">
        <p:bldAsOne/>
      </p:bldGraphic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2F6B7E-F33E-4488-8E68-0B5A7AC6C7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4A39C65-EC1A-4D3D-96C7-335397CA0447}" type="slidenum">
              <a:rPr lang="en-US">
                <a:solidFill>
                  <a:prstClr val="white"/>
                </a:solidFill>
              </a:rPr>
              <a:pPr/>
              <a:t>40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7523" name="Title 4"/>
          <p:cNvSpPr txBox="1">
            <a:spLocks/>
          </p:cNvSpPr>
          <p:nvPr/>
        </p:nvSpPr>
        <p:spPr bwMode="auto">
          <a:xfrm>
            <a:off x="1066800" y="304800"/>
            <a:ext cx="68580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B</a:t>
            </a:r>
            <a:r>
              <a:rPr lang="vi-VN" sz="4000" b="1" dirty="0">
                <a:solidFill>
                  <a:srgbClr val="0070C0"/>
                </a:solidFill>
                <a:latin typeface="Calibri" pitchFamily="34" charset="0"/>
              </a:rPr>
              <a:t>ư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ớc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4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Áp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dụng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vào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thực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tế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tổ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chức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hoạt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động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hằng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Calibri" pitchFamily="34" charset="0"/>
              </a:rPr>
              <a:t>ngày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sz="40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sz="4000" b="1" dirty="0">
                <a:solidFill>
                  <a:srgbClr val="0070C0"/>
                </a:solidFill>
                <a:latin typeface="Calibri" pitchFamily="34" charset="0"/>
              </a:rPr>
            </a:br>
            <a:endParaRPr lang="en-US" sz="40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2459038"/>
            <a:ext cx="8402638" cy="3581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thiết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kế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tại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mình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Áp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cải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tiến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mình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Chuẩn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KH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tiếp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theo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chép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tư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liệu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38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/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88AA7A-273B-47C8-990E-1749769499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49EA750-66CC-4EBC-9264-87BD8E05A7F2}" type="slidenum">
              <a:rPr lang="en-US">
                <a:solidFill>
                  <a:prstClr val="white"/>
                </a:solidFill>
              </a:rPr>
              <a:pPr/>
              <a:t>41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01" t="3236" r="-642" b="2224"/>
          <a:stretch/>
        </p:blipFill>
        <p:spPr>
          <a:xfrm>
            <a:off x="228600" y="152400"/>
            <a:ext cx="8686800" cy="6477000"/>
          </a:xfrm>
        </p:spPr>
      </p:pic>
    </p:spTree>
    <p:extLst>
      <p:ext uri="{BB962C8B-B14F-4D97-AF65-F5344CB8AC3E}">
        <p14:creationId xmlns:p14="http://schemas.microsoft.com/office/powerpoint/2010/main" xmlns="" val="21922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4800" y="762000"/>
            <a:ext cx="8402638" cy="5715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95000"/>
              </a:lnSpc>
            </a:pPr>
            <a:r>
              <a:rPr lang="en-GB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Trẻ</a:t>
            </a:r>
            <a:r>
              <a:rPr lang="en-GB" altLang="ja-JP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GB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</a:t>
            </a:r>
            <a:r>
              <a:rPr lang="en-GB" altLang="ja-JP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GB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tốt</a:t>
            </a:r>
            <a:r>
              <a:rPr lang="en-GB" altLang="ja-JP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ja-JP" alt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ja-JP" sz="3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PPDH </a:t>
            </a:r>
            <a:r>
              <a:rPr lang="en-US" altLang="ja-JP" sz="36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phù</a:t>
            </a:r>
            <a:r>
              <a:rPr lang="en-US" altLang="ja-JP" sz="3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hợp</a:t>
            </a:r>
            <a:endParaRPr lang="en-US" altLang="ja-JP" sz="36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Nếu</a:t>
            </a:r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ja-JP" alt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việc</a:t>
            </a:r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dạy</a:t>
            </a:r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</a:t>
            </a:r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gì</a:t>
            </a:r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đó</a:t>
            </a:r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ổn</a:t>
            </a:r>
            <a:endParaRPr lang="en-US" altLang="ja-JP" sz="36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lnSpc>
                <a:spcPct val="95000"/>
              </a:lnSpc>
            </a:pPr>
            <a:r>
              <a:rPr lang="en-US" sz="3600" dirty="0" err="1" smtClean="0">
                <a:latin typeface="Times New Roman" pitchFamily="18" charset="0"/>
                <a:ea typeface="游ゴシック" pitchFamily="34" charset="-128"/>
                <a:cs typeface="Times New Roman" pitchFamily="18" charset="0"/>
                <a:sym typeface="Wingdings" pitchFamily="2" charset="2"/>
              </a:rPr>
              <a:t>Dự</a:t>
            </a:r>
            <a:r>
              <a:rPr lang="en-US" sz="3600" dirty="0" smtClean="0">
                <a:latin typeface="Times New Roman" pitchFamily="18" charset="0"/>
                <a:ea typeface="游ゴシック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游ゴシック" pitchFamily="34" charset="-128"/>
                <a:cs typeface="Times New Roman" pitchFamily="18" charset="0"/>
                <a:sym typeface="Wingdings" pitchFamily="2" charset="2"/>
              </a:rPr>
              <a:t>giờ</a:t>
            </a:r>
            <a:r>
              <a:rPr lang="en-US" sz="3600" dirty="0" smtClean="0">
                <a:latin typeface="Times New Roman" pitchFamily="18" charset="0"/>
                <a:ea typeface="游ゴシック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游ゴシック" pitchFamily="34" charset="-128"/>
                <a:cs typeface="Times New Roman" pitchFamily="18" charset="0"/>
                <a:sym typeface="Wingdings" pitchFamily="2" charset="2"/>
              </a:rPr>
              <a:t>Nghiên</a:t>
            </a:r>
            <a:r>
              <a:rPr lang="en-US" sz="3600" dirty="0" smtClean="0">
                <a:latin typeface="Times New Roman" pitchFamily="18" charset="0"/>
                <a:ea typeface="游ゴシック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游ゴシック" pitchFamily="34" charset="-128"/>
                <a:cs typeface="Times New Roman" pitchFamily="18" charset="0"/>
                <a:sym typeface="Wingdings" pitchFamily="2" charset="2"/>
              </a:rPr>
              <a:t>cứu</a:t>
            </a:r>
            <a:r>
              <a:rPr lang="en-US" sz="3600" dirty="0" smtClean="0">
                <a:latin typeface="Times New Roman" pitchFamily="18" charset="0"/>
                <a:ea typeface="游ゴシック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游ゴシック" pitchFamily="34" charset="-128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3600" dirty="0" smtClean="0">
                <a:latin typeface="Times New Roman" pitchFamily="18" charset="0"/>
                <a:ea typeface="游ゴシック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游ゴシック" pitchFamily="34" charset="-128"/>
                <a:cs typeface="Times New Roman" pitchFamily="18" charset="0"/>
                <a:sym typeface="Wingdings" pitchFamily="2" charset="2"/>
              </a:rPr>
              <a:t>học</a:t>
            </a:r>
            <a:r>
              <a:rPr lang="en-US" sz="3600" dirty="0" smtClean="0">
                <a:latin typeface="Times New Roman" pitchFamily="18" charset="0"/>
                <a:ea typeface="游ゴシック" pitchFamily="34" charset="-128"/>
                <a:cs typeface="Times New Roman" pitchFamily="18" charset="0"/>
                <a:sym typeface="Wingdings" pitchFamily="2" charset="2"/>
              </a:rPr>
              <a:t> (NCBH)</a:t>
            </a:r>
            <a:r>
              <a:rPr lang="en-US" sz="3600" b="1" dirty="0" smtClean="0">
                <a:latin typeface="Times New Roman" pitchFamily="18" charset="0"/>
                <a:ea typeface="游ゴシック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ja-JP" alt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ja-JP" sz="3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altLang="ja-JP" sz="36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altLang="ja-JP" sz="3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</a:t>
            </a:r>
            <a:r>
              <a:rPr lang="en-US" altLang="ja-JP" sz="3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thập</a:t>
            </a:r>
            <a:r>
              <a:rPr lang="en-US" altLang="ja-JP" sz="3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thông</a:t>
            </a:r>
            <a:r>
              <a:rPr lang="en-US" altLang="ja-JP" sz="3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tin </a:t>
            </a:r>
            <a:r>
              <a:rPr lang="en-US" altLang="ja-JP" sz="36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về</a:t>
            </a:r>
            <a:r>
              <a:rPr lang="en-US" altLang="ja-JP" sz="3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trẻ</a:t>
            </a:r>
            <a:r>
              <a:rPr lang="en-US" altLang="ja-JP" sz="3600" b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-&gt;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Để </a:t>
            </a:r>
            <a:r>
              <a:rPr lang="en-US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thấy</a:t>
            </a:r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ảnh</a:t>
            </a:r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hưởng</a:t>
            </a:r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GV </a:t>
            </a:r>
            <a:r>
              <a:rPr lang="en-US" altLang="ja-JP" sz="36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…</a:t>
            </a:r>
            <a:r>
              <a:rPr lang="en-US" altLang="ja-JP" sz="36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đến</a:t>
            </a:r>
            <a:r>
              <a:rPr lang="en-US" altLang="ja-JP" sz="36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trẻ</a:t>
            </a:r>
            <a:r>
              <a:rPr lang="en-US" altLang="ja-JP" sz="36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&amp; </a:t>
            </a:r>
            <a:r>
              <a:rPr lang="en-US" altLang="ja-JP" sz="36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việc</a:t>
            </a:r>
            <a:r>
              <a:rPr lang="en-US" altLang="ja-JP" sz="36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</a:t>
            </a:r>
            <a:r>
              <a:rPr lang="en-US" altLang="ja-JP" sz="36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altLang="ja-JP" sz="36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i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trẻ</a:t>
            </a:r>
            <a:endParaRPr lang="en-US" altLang="ja-JP" sz="3600" b="1" i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>
              <a:lnSpc>
                <a:spcPct val="95000"/>
              </a:lnSpc>
              <a:buFont typeface="Arial" pitchFamily="34" charset="0"/>
              <a:buNone/>
            </a:pPr>
            <a:r>
              <a:rPr lang="en-US" altLang="ja-JP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altLang="ja-JP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Để</a:t>
            </a:r>
            <a:r>
              <a:rPr lang="en-US" altLang="ja-JP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thay</a:t>
            </a:r>
            <a:r>
              <a:rPr lang="en-US" altLang="ja-JP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đổi</a:t>
            </a:r>
            <a:r>
              <a:rPr lang="en-US" altLang="ja-JP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PPDH:  </a:t>
            </a:r>
            <a:r>
              <a:rPr lang="en-US" altLang="ja-JP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cần</a:t>
            </a:r>
            <a:r>
              <a:rPr lang="en-US" altLang="ja-JP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dựa</a:t>
            </a:r>
            <a:r>
              <a:rPr lang="en-US" altLang="ja-JP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trên</a:t>
            </a:r>
            <a:r>
              <a:rPr lang="en-US" altLang="ja-JP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thực</a:t>
            </a:r>
            <a:r>
              <a:rPr lang="en-US" altLang="ja-JP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tế</a:t>
            </a:r>
            <a:r>
              <a:rPr lang="en-US" altLang="ja-JP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altLang="ja-JP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trẻ</a:t>
            </a:r>
            <a:endParaRPr lang="en-GB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55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E51BC09-253C-43D8-926B-FD40B9F421F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8316614-67AD-473C-AEA0-A1B2C8CCF9E2}" type="slidenum">
              <a:rPr lang="en-US">
                <a:solidFill>
                  <a:prstClr val="white"/>
                </a:solidFill>
              </a:rPr>
              <a:pPr/>
              <a:t>43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381000" y="990600"/>
            <a:ext cx="6705600" cy="26289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vi-VN" sz="3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 yếu tố thúc đẩy SHCM NCBH hiệu quả</a:t>
            </a:r>
          </a:p>
        </p:txBody>
      </p:sp>
      <p:sp>
        <p:nvSpPr>
          <p:cNvPr id="7" name="Oval 6"/>
          <p:cNvSpPr/>
          <p:nvPr/>
        </p:nvSpPr>
        <p:spPr>
          <a:xfrm>
            <a:off x="4724400" y="3429000"/>
            <a:ext cx="771268" cy="381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370426" y="3714750"/>
            <a:ext cx="519499" cy="1905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60051" y="3907568"/>
            <a:ext cx="259749" cy="952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2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200025" y="339725"/>
            <a:ext cx="8480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 err="1">
                <a:solidFill>
                  <a:srgbClr val="0000CC"/>
                </a:solidFill>
                <a:latin typeface="Calibri"/>
                <a:cs typeface="Arial" pitchFamily="34" charset="0"/>
              </a:rPr>
              <a:t>Các</a:t>
            </a: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libri"/>
                <a:cs typeface="Arial" pitchFamily="34" charset="0"/>
              </a:rPr>
              <a:t>điều</a:t>
            </a: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libri"/>
                <a:cs typeface="Arial" pitchFamily="34" charset="0"/>
              </a:rPr>
              <a:t>kiện</a:t>
            </a: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libri"/>
                <a:cs typeface="Arial" pitchFamily="34" charset="0"/>
              </a:rPr>
              <a:t>để</a:t>
            </a: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libri"/>
                <a:cs typeface="Arial" pitchFamily="34" charset="0"/>
              </a:rPr>
              <a:t>tổ</a:t>
            </a: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libri"/>
                <a:cs typeface="Arial" pitchFamily="34" charset="0"/>
              </a:rPr>
              <a:t>chức</a:t>
            </a: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Arial" pitchFamily="34" charset="0"/>
              </a:rPr>
              <a:t> SHCM NCBH </a:t>
            </a:r>
            <a:r>
              <a:rPr lang="en-US" altLang="en-US" sz="3200" b="1" dirty="0" err="1">
                <a:solidFill>
                  <a:srgbClr val="0000CC"/>
                </a:solidFill>
                <a:latin typeface="Calibri"/>
                <a:cs typeface="Arial" pitchFamily="34" charset="0"/>
              </a:rPr>
              <a:t>hiệu</a:t>
            </a: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libri"/>
                <a:cs typeface="Arial" pitchFamily="34" charset="0"/>
              </a:rPr>
              <a:t>quả</a:t>
            </a:r>
            <a:endParaRPr lang="en-US" altLang="en-US" sz="3200" b="1" dirty="0">
              <a:solidFill>
                <a:srgbClr val="0000CC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164293" name="Text Box 5"/>
          <p:cNvSpPr txBox="1">
            <a:spLocks noChangeArrowheads="1"/>
          </p:cNvSpPr>
          <p:nvPr/>
        </p:nvSpPr>
        <p:spPr bwMode="auto">
          <a:xfrm>
            <a:off x="304800" y="1236663"/>
            <a:ext cx="8732838" cy="341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lnSpc>
                <a:spcPct val="110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ja-JP" sz="2800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Tất</a:t>
            </a:r>
            <a:r>
              <a:rPr lang="en-US" altLang="ja-JP" sz="28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cả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giáo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viên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đều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được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tập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huấn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kỹ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thuật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SHCMNCBH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Số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người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tham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gia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: </a:t>
            </a:r>
            <a:r>
              <a:rPr lang="en-US" altLang="ja-JP" sz="2800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dưới</a:t>
            </a:r>
            <a:r>
              <a:rPr lang="en-US" altLang="ja-JP" sz="28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30 </a:t>
            </a:r>
            <a:r>
              <a:rPr lang="en-US" altLang="ja-JP" sz="2800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người</a:t>
            </a:r>
            <a:endParaRPr lang="en-US" altLang="ja-JP" sz="2800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fontAlgn="base">
              <a:lnSpc>
                <a:spcPct val="110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GV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dạy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minh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họa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nên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dạy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trẻ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của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lớp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mình</a:t>
            </a:r>
            <a:endParaRPr lang="en-US" altLang="ja-JP" sz="2800" dirty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fontAlgn="base">
              <a:lnSpc>
                <a:spcPct val="110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Có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quay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phim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bài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học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,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có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phần</a:t>
            </a:r>
            <a:r>
              <a:rPr lang="en-US" altLang="ko-KR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mềm</a:t>
            </a:r>
            <a:r>
              <a:rPr lang="en-US" altLang="ko-KR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xử</a:t>
            </a:r>
            <a:r>
              <a:rPr lang="en-US" altLang="ko-KR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lý</a:t>
            </a:r>
            <a:r>
              <a:rPr lang="en-US" altLang="ko-KR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hình</a:t>
            </a:r>
            <a:r>
              <a:rPr lang="en-US" altLang="ko-KR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ảnh</a:t>
            </a:r>
            <a:r>
              <a:rPr lang="en-US" altLang="ko-KR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đơn</a:t>
            </a:r>
            <a:r>
              <a:rPr lang="en-US" altLang="ko-KR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ko-KR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giản</a:t>
            </a:r>
            <a:r>
              <a:rPr lang="en-US" altLang="ko-KR" sz="2800" dirty="0">
                <a:solidFill>
                  <a:prstClr val="black"/>
                </a:solidFill>
                <a:latin typeface="Calibri"/>
                <a:ea typeface="굴림" pitchFamily="-84" charset="-127"/>
                <a:cs typeface="Arial" pitchFamily="34" charset="0"/>
              </a:rPr>
              <a:t> 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ja-JP" sz="2800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Mối</a:t>
            </a:r>
            <a:r>
              <a:rPr lang="en-US" altLang="ja-JP" sz="28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quan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hệ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nhà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trường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: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lắng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nghe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,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cộng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tác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,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học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hỏi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lẫn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nhau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...</a:t>
            </a:r>
            <a:endParaRPr lang="en-US" altLang="en-US" sz="28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4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01A51B7-4CFA-478A-B8E3-66B3C3CBC4AC}" type="slidenum">
              <a:rPr lang="en-US" altLang="en-US" sz="1200">
                <a:solidFill>
                  <a:srgbClr val="045C75"/>
                </a:solidFill>
                <a:ea typeface="MS PGothic" pitchFamily="34" charset="-128"/>
              </a:rPr>
              <a:pPr/>
              <a:t>45</a:t>
            </a:fld>
            <a:endParaRPr lang="en-US" altLang="en-US" sz="1200">
              <a:solidFill>
                <a:srgbClr val="045C75"/>
              </a:solidFill>
              <a:ea typeface="MS PGothic" pitchFamily="34" charset="-128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55600" y="1219200"/>
            <a:ext cx="843280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ct val="0"/>
              </a:spcAft>
              <a:defRPr/>
            </a:pP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1.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Sở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GD-ĐT,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phòng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GD, HT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nhà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trường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xác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định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SHCM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để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nâng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cao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NLCM GV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và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nâng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cao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CL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việc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học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của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trẻ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(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Tầm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nhìn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).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2.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Giáo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viên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đều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hiểu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rõ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, tin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tưởng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ý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nghĩa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của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SHCM,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cùng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nhau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nhất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trí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quyết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tâm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thực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hiện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(Tin 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tưởng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).</a:t>
            </a:r>
            <a:r>
              <a:rPr lang="en-US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3.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Cán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bộ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quản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lý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,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giáo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viên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nhà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trường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đều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cùng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tham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gia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và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phải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thực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hiện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đúng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kỹ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thuật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SHCM 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(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Tham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gia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tích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cực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).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defRPr/>
            </a:pP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4. SHCM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phải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được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sự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quan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</a:t>
            </a:r>
            <a:r>
              <a:rPr lang="en-GB" altLang="en-US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âm</a:t>
            </a:r>
            <a:r>
              <a:rPr lang="en-GB" altLang="en-US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hỗ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trợ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thường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xuyên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của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các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cấp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quản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lý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(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Trợ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giúp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).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defRPr/>
            </a:pP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5.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Tất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cả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những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ý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tưởng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sáng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tạo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,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những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hiểu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biết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mới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về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PPGD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lấy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trẻ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làm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trung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tâm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,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học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qua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trải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nghiệm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,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lồng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ghép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gi</a:t>
            </a:r>
            <a:r>
              <a:rPr lang="en-US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ới</a:t>
            </a:r>
            <a:r>
              <a:rPr lang="en-US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v.v...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đều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được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vận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dụng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,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trải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nghiệm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trong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SHCM 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(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Trải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nghiệm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gắn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cái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mới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, 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yêu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cầu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mới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).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defRPr/>
            </a:pP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6. SHCM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phải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ki</a:t>
            </a:r>
            <a:r>
              <a:rPr lang="en-GB" altLang="en-US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ên</a:t>
            </a:r>
            <a:r>
              <a:rPr lang="en-GB" altLang="en-US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trì</a:t>
            </a:r>
            <a:r>
              <a:rPr lang="en-GB" altLang="en-US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thực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hiện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th</a:t>
            </a:r>
            <a:r>
              <a:rPr lang="en-GB" altLang="en-US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ường</a:t>
            </a:r>
            <a:r>
              <a:rPr lang="en-GB" altLang="en-US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xuyên</a:t>
            </a:r>
            <a:r>
              <a:rPr lang="en-GB" altLang="en-US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,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liên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tục</a:t>
            </a:r>
            <a:r>
              <a:rPr lang="en-GB" altLang="ja-JP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(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Thường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GB" altLang="ja-JP" dirty="0" err="1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xuyên</a:t>
            </a:r>
            <a:r>
              <a:rPr lang="en-GB" altLang="ja-JP" dirty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).</a:t>
            </a:r>
            <a:endParaRPr lang="en-US" altLang="en-US" dirty="0">
              <a:solidFill>
                <a:srgbClr val="FF0000"/>
              </a:solidFill>
              <a:latin typeface="Calibri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defRPr/>
            </a:pPr>
            <a:endParaRPr lang="en-GB" altLang="ja-JP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defRPr/>
            </a:pPr>
            <a:endParaRPr lang="en-GB" altLang="ja-JP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xmlns="" id="{317D6843-DDBC-4FBC-91EF-E07573991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39725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Arial" pitchFamily="34" charset="0"/>
              </a:rPr>
              <a:t>      </a:t>
            </a:r>
            <a:r>
              <a:rPr lang="en-US" altLang="en-US" sz="3200" b="1" dirty="0" err="1">
                <a:solidFill>
                  <a:srgbClr val="0000CC"/>
                </a:solidFill>
                <a:latin typeface="Calibri"/>
                <a:cs typeface="Arial" pitchFamily="34" charset="0"/>
              </a:rPr>
              <a:t>Các</a:t>
            </a: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libri"/>
                <a:cs typeface="Arial" pitchFamily="34" charset="0"/>
              </a:rPr>
              <a:t>điều</a:t>
            </a: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libri"/>
                <a:cs typeface="Arial" pitchFamily="34" charset="0"/>
              </a:rPr>
              <a:t>kiện</a:t>
            </a: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libri"/>
                <a:cs typeface="Arial" pitchFamily="34" charset="0"/>
              </a:rPr>
              <a:t>để</a:t>
            </a: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libri"/>
                <a:cs typeface="Arial" pitchFamily="34" charset="0"/>
              </a:rPr>
              <a:t>thúc</a:t>
            </a: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libri"/>
                <a:cs typeface="Arial" pitchFamily="34" charset="0"/>
              </a:rPr>
              <a:t>đẩy</a:t>
            </a: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Arial" pitchFamily="34" charset="0"/>
              </a:rPr>
              <a:t> SHCM NCBH </a:t>
            </a:r>
            <a:r>
              <a:rPr lang="en-US" altLang="en-US" sz="3200" b="1" dirty="0" err="1">
                <a:solidFill>
                  <a:srgbClr val="0000CC"/>
                </a:solidFill>
                <a:latin typeface="Calibri"/>
                <a:cs typeface="Arial" pitchFamily="34" charset="0"/>
              </a:rPr>
              <a:t>hiệu</a:t>
            </a:r>
            <a:r>
              <a:rPr lang="en-US" altLang="en-US" sz="3200" b="1" dirty="0">
                <a:solidFill>
                  <a:srgbClr val="0000CC"/>
                </a:solidFill>
                <a:latin typeface="Calibri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Calibri"/>
                <a:cs typeface="Arial" pitchFamily="34" charset="0"/>
              </a:rPr>
              <a:t>quả</a:t>
            </a:r>
            <a:endParaRPr lang="en-US" altLang="en-US" sz="3200" b="1" dirty="0">
              <a:solidFill>
                <a:srgbClr val="0000CC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59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19200"/>
            <a:ext cx="8404225" cy="4525963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KH SHCM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SHCM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KH SHCM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ja-JP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600" dirty="0" err="1">
                <a:latin typeface="Times New Roman" pitchFamily="18" charset="0"/>
                <a:cs typeface="Times New Roman" pitchFamily="18" charset="0"/>
              </a:rPr>
              <a:t>tới</a:t>
            </a:r>
            <a:endParaRPr lang="ja-JP" alt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739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357188" y="269875"/>
            <a:ext cx="8401050" cy="9032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sz="4000" smtClean="0"/>
              <a:t>Kế hoạch thực hiện SHCM NCBH</a:t>
            </a:r>
          </a:p>
        </p:txBody>
      </p:sp>
    </p:spTree>
    <p:extLst>
      <p:ext uri="{BB962C8B-B14F-4D97-AF65-F5344CB8AC3E}">
        <p14:creationId xmlns:p14="http://schemas.microsoft.com/office/powerpoint/2010/main" xmlns="" val="7428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0B98737D-C871-4DD8-9034-12E21A184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066800"/>
            <a:ext cx="8402638" cy="5521325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SHCM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NCBH.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thực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hành qua quan sát buổi SHCM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NCBH.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Sau đó thực hành các kỹ thuật thực hiện buổi SHCM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NCBH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CBQL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GVCC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SHCM NCBH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Mở rộng tiếp trên cơ sở tự nguyện của các trường.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/>
          </a:p>
        </p:txBody>
      </p:sp>
      <p:sp>
        <p:nvSpPr>
          <p:cNvPr id="125955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357188" y="269875"/>
            <a:ext cx="8401050" cy="6540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en-US" sz="3200" smtClean="0"/>
              <a:t>Kinh nghiệm </a:t>
            </a:r>
            <a:r>
              <a:rPr lang="en-US" sz="3200" dirty="0" err="1" smtClean="0"/>
              <a:t>triển</a:t>
            </a:r>
            <a:r>
              <a:rPr lang="en-US" sz="3200" dirty="0" smtClean="0"/>
              <a:t> </a:t>
            </a:r>
            <a:r>
              <a:rPr lang="en-US" sz="3200" dirty="0" err="1" smtClean="0"/>
              <a:t>khai</a:t>
            </a:r>
            <a:r>
              <a:rPr lang="en-US" sz="3200" dirty="0" smtClean="0"/>
              <a:t> SHCM NCBH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88AA7A-273B-47C8-990E-1749769499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49EA750-66CC-4EBC-9264-87BD8E05A7F2}" type="slidenum">
              <a:rPr lang="en-US">
                <a:solidFill>
                  <a:prstClr val="white"/>
                </a:solidFill>
              </a:rPr>
              <a:pPr/>
              <a:t>47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06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88AA7A-273B-47C8-990E-1749769499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49EA750-66CC-4EBC-9264-87BD8E05A7F2}" type="slidenum">
              <a:rPr lang="en-US">
                <a:solidFill>
                  <a:prstClr val="white"/>
                </a:solidFill>
              </a:rPr>
              <a:pPr/>
              <a:t>48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52400"/>
            <a:ext cx="8763000" cy="6445846"/>
          </a:xfrm>
        </p:spPr>
      </p:pic>
    </p:spTree>
    <p:extLst>
      <p:ext uri="{BB962C8B-B14F-4D97-AF65-F5344CB8AC3E}">
        <p14:creationId xmlns:p14="http://schemas.microsoft.com/office/powerpoint/2010/main" xmlns="" val="35051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88AA7A-273B-47C8-990E-1749769499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49EA750-66CC-4EBC-9264-87BD8E05A7F2}" type="slidenum">
              <a:rPr lang="en-US">
                <a:solidFill>
                  <a:prstClr val="white"/>
                </a:solidFill>
              </a:rPr>
              <a:pPr/>
              <a:t>49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66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457200" y="1280320"/>
            <a:ext cx="7162800" cy="4223363"/>
            <a:chOff x="457200" y="1280320"/>
            <a:chExt cx="7519386" cy="4223363"/>
          </a:xfrm>
        </p:grpSpPr>
        <p:sp>
          <p:nvSpPr>
            <p:cNvPr id="42" name="Freeform 41"/>
            <p:cNvSpPr/>
            <p:nvPr/>
          </p:nvSpPr>
          <p:spPr>
            <a:xfrm>
              <a:off x="457200" y="1282929"/>
              <a:ext cx="2350740" cy="1175370"/>
            </a:xfrm>
            <a:custGeom>
              <a:avLst/>
              <a:gdLst>
                <a:gd name="connsiteX0" fmla="*/ 0 w 2350740"/>
                <a:gd name="connsiteY0" fmla="*/ 117537 h 1175370"/>
                <a:gd name="connsiteX1" fmla="*/ 117537 w 2350740"/>
                <a:gd name="connsiteY1" fmla="*/ 0 h 1175370"/>
                <a:gd name="connsiteX2" fmla="*/ 2233203 w 2350740"/>
                <a:gd name="connsiteY2" fmla="*/ 0 h 1175370"/>
                <a:gd name="connsiteX3" fmla="*/ 2350740 w 2350740"/>
                <a:gd name="connsiteY3" fmla="*/ 117537 h 1175370"/>
                <a:gd name="connsiteX4" fmla="*/ 2350740 w 2350740"/>
                <a:gd name="connsiteY4" fmla="*/ 1057833 h 1175370"/>
                <a:gd name="connsiteX5" fmla="*/ 2233203 w 2350740"/>
                <a:gd name="connsiteY5" fmla="*/ 1175370 h 1175370"/>
                <a:gd name="connsiteX6" fmla="*/ 117537 w 2350740"/>
                <a:gd name="connsiteY6" fmla="*/ 1175370 h 1175370"/>
                <a:gd name="connsiteX7" fmla="*/ 0 w 2350740"/>
                <a:gd name="connsiteY7" fmla="*/ 1057833 h 1175370"/>
                <a:gd name="connsiteX8" fmla="*/ 0 w 2350740"/>
                <a:gd name="connsiteY8" fmla="*/ 117537 h 117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0740" h="1175370">
                  <a:moveTo>
                    <a:pt x="0" y="117537"/>
                  </a:moveTo>
                  <a:cubicBezTo>
                    <a:pt x="0" y="52623"/>
                    <a:pt x="52623" y="0"/>
                    <a:pt x="117537" y="0"/>
                  </a:cubicBezTo>
                  <a:lnTo>
                    <a:pt x="2233203" y="0"/>
                  </a:lnTo>
                  <a:cubicBezTo>
                    <a:pt x="2298117" y="0"/>
                    <a:pt x="2350740" y="52623"/>
                    <a:pt x="2350740" y="117537"/>
                  </a:cubicBezTo>
                  <a:lnTo>
                    <a:pt x="2350740" y="1057833"/>
                  </a:lnTo>
                  <a:cubicBezTo>
                    <a:pt x="2350740" y="1122747"/>
                    <a:pt x="2298117" y="1175370"/>
                    <a:pt x="2233203" y="1175370"/>
                  </a:cubicBezTo>
                  <a:lnTo>
                    <a:pt x="117537" y="1175370"/>
                  </a:lnTo>
                  <a:cubicBezTo>
                    <a:pt x="52623" y="1175370"/>
                    <a:pt x="0" y="1122747"/>
                    <a:pt x="0" y="1057833"/>
                  </a:cubicBezTo>
                  <a:lnTo>
                    <a:pt x="0" y="117537"/>
                  </a:lnTo>
                  <a:close/>
                </a:path>
              </a:pathLst>
            </a:custGeom>
            <a:solidFill>
              <a:srgbClr val="2403E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005" tIns="80145" rIns="103005" bIns="80145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/>
                <a:t>Chuẩn</a:t>
              </a:r>
              <a:r>
                <a:rPr lang="en-US" sz="3600" kern="1200" dirty="0" smtClean="0"/>
                <a:t> </a:t>
              </a:r>
              <a:r>
                <a:rPr lang="en-US" sz="3600" kern="1200" dirty="0" err="1" smtClean="0"/>
                <a:t>bị</a:t>
              </a:r>
              <a:endParaRPr lang="en-US" sz="3600" kern="1200" dirty="0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92274" y="2458299"/>
              <a:ext cx="104738" cy="4368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36802"/>
                  </a:lnTo>
                  <a:lnTo>
                    <a:pt x="104738" y="43680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Freeform 43"/>
            <p:cNvSpPr/>
            <p:nvPr/>
          </p:nvSpPr>
          <p:spPr>
            <a:xfrm>
              <a:off x="797012" y="2731690"/>
              <a:ext cx="1278163" cy="326823"/>
            </a:xfrm>
            <a:custGeom>
              <a:avLst/>
              <a:gdLst>
                <a:gd name="connsiteX0" fmla="*/ 0 w 1278163"/>
                <a:gd name="connsiteY0" fmla="*/ 32682 h 326823"/>
                <a:gd name="connsiteX1" fmla="*/ 32682 w 1278163"/>
                <a:gd name="connsiteY1" fmla="*/ 0 h 326823"/>
                <a:gd name="connsiteX2" fmla="*/ 1245481 w 1278163"/>
                <a:gd name="connsiteY2" fmla="*/ 0 h 326823"/>
                <a:gd name="connsiteX3" fmla="*/ 1278163 w 1278163"/>
                <a:gd name="connsiteY3" fmla="*/ 32682 h 326823"/>
                <a:gd name="connsiteX4" fmla="*/ 1278163 w 1278163"/>
                <a:gd name="connsiteY4" fmla="*/ 294141 h 326823"/>
                <a:gd name="connsiteX5" fmla="*/ 1245481 w 1278163"/>
                <a:gd name="connsiteY5" fmla="*/ 326823 h 326823"/>
                <a:gd name="connsiteX6" fmla="*/ 32682 w 1278163"/>
                <a:gd name="connsiteY6" fmla="*/ 326823 h 326823"/>
                <a:gd name="connsiteX7" fmla="*/ 0 w 1278163"/>
                <a:gd name="connsiteY7" fmla="*/ 294141 h 326823"/>
                <a:gd name="connsiteX8" fmla="*/ 0 w 1278163"/>
                <a:gd name="connsiteY8" fmla="*/ 32682 h 3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8163" h="326823">
                  <a:moveTo>
                    <a:pt x="0" y="32682"/>
                  </a:moveTo>
                  <a:cubicBezTo>
                    <a:pt x="0" y="14632"/>
                    <a:pt x="14632" y="0"/>
                    <a:pt x="32682" y="0"/>
                  </a:cubicBezTo>
                  <a:lnTo>
                    <a:pt x="1245481" y="0"/>
                  </a:lnTo>
                  <a:cubicBezTo>
                    <a:pt x="1263531" y="0"/>
                    <a:pt x="1278163" y="14632"/>
                    <a:pt x="1278163" y="32682"/>
                  </a:cubicBezTo>
                  <a:lnTo>
                    <a:pt x="1278163" y="294141"/>
                  </a:lnTo>
                  <a:cubicBezTo>
                    <a:pt x="1278163" y="312191"/>
                    <a:pt x="1263531" y="326823"/>
                    <a:pt x="1245481" y="326823"/>
                  </a:cubicBezTo>
                  <a:lnTo>
                    <a:pt x="32682" y="326823"/>
                  </a:lnTo>
                  <a:cubicBezTo>
                    <a:pt x="14632" y="326823"/>
                    <a:pt x="0" y="312191"/>
                    <a:pt x="0" y="294141"/>
                  </a:cubicBezTo>
                  <a:lnTo>
                    <a:pt x="0" y="3268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92" tIns="40052" rIns="55292" bIns="40052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/>
                <a:t>Bài</a:t>
              </a:r>
              <a:endParaRPr lang="en-US" sz="2400" kern="1200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92274" y="2458299"/>
              <a:ext cx="104738" cy="95637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56375"/>
                  </a:lnTo>
                  <a:lnTo>
                    <a:pt x="104738" y="95637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Freeform 45"/>
            <p:cNvSpPr/>
            <p:nvPr/>
          </p:nvSpPr>
          <p:spPr>
            <a:xfrm>
              <a:off x="797012" y="3213604"/>
              <a:ext cx="1112934" cy="402141"/>
            </a:xfrm>
            <a:custGeom>
              <a:avLst/>
              <a:gdLst>
                <a:gd name="connsiteX0" fmla="*/ 0 w 1112934"/>
                <a:gd name="connsiteY0" fmla="*/ 40214 h 402141"/>
                <a:gd name="connsiteX1" fmla="*/ 40214 w 1112934"/>
                <a:gd name="connsiteY1" fmla="*/ 0 h 402141"/>
                <a:gd name="connsiteX2" fmla="*/ 1072720 w 1112934"/>
                <a:gd name="connsiteY2" fmla="*/ 0 h 402141"/>
                <a:gd name="connsiteX3" fmla="*/ 1112934 w 1112934"/>
                <a:gd name="connsiteY3" fmla="*/ 40214 h 402141"/>
                <a:gd name="connsiteX4" fmla="*/ 1112934 w 1112934"/>
                <a:gd name="connsiteY4" fmla="*/ 361927 h 402141"/>
                <a:gd name="connsiteX5" fmla="*/ 1072720 w 1112934"/>
                <a:gd name="connsiteY5" fmla="*/ 402141 h 402141"/>
                <a:gd name="connsiteX6" fmla="*/ 40214 w 1112934"/>
                <a:gd name="connsiteY6" fmla="*/ 402141 h 402141"/>
                <a:gd name="connsiteX7" fmla="*/ 0 w 1112934"/>
                <a:gd name="connsiteY7" fmla="*/ 361927 h 402141"/>
                <a:gd name="connsiteX8" fmla="*/ 0 w 1112934"/>
                <a:gd name="connsiteY8" fmla="*/ 40214 h 40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2934" h="402141">
                  <a:moveTo>
                    <a:pt x="0" y="40214"/>
                  </a:moveTo>
                  <a:cubicBezTo>
                    <a:pt x="0" y="18004"/>
                    <a:pt x="18004" y="0"/>
                    <a:pt x="40214" y="0"/>
                  </a:cubicBezTo>
                  <a:lnTo>
                    <a:pt x="1072720" y="0"/>
                  </a:lnTo>
                  <a:cubicBezTo>
                    <a:pt x="1094930" y="0"/>
                    <a:pt x="1112934" y="18004"/>
                    <a:pt x="1112934" y="40214"/>
                  </a:cubicBezTo>
                  <a:lnTo>
                    <a:pt x="1112934" y="361927"/>
                  </a:lnTo>
                  <a:cubicBezTo>
                    <a:pt x="1112934" y="384137"/>
                    <a:pt x="1094930" y="402141"/>
                    <a:pt x="1072720" y="402141"/>
                  </a:cubicBezTo>
                  <a:lnTo>
                    <a:pt x="40214" y="402141"/>
                  </a:lnTo>
                  <a:cubicBezTo>
                    <a:pt x="18004" y="402141"/>
                    <a:pt x="0" y="384137"/>
                    <a:pt x="0" y="361927"/>
                  </a:cubicBezTo>
                  <a:lnTo>
                    <a:pt x="0" y="4021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498" tIns="42258" rIns="57498" bIns="4225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/>
                <a:t>Lớp</a:t>
              </a:r>
              <a:endParaRPr lang="en-US" sz="2400" kern="120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692274" y="2458299"/>
              <a:ext cx="104738" cy="139792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397920"/>
                  </a:lnTo>
                  <a:lnTo>
                    <a:pt x="104738" y="139792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Freeform 47"/>
            <p:cNvSpPr/>
            <p:nvPr/>
          </p:nvSpPr>
          <p:spPr>
            <a:xfrm>
              <a:off x="797012" y="3695517"/>
              <a:ext cx="1026615" cy="321404"/>
            </a:xfrm>
            <a:custGeom>
              <a:avLst/>
              <a:gdLst>
                <a:gd name="connsiteX0" fmla="*/ 0 w 1026615"/>
                <a:gd name="connsiteY0" fmla="*/ 32140 h 321404"/>
                <a:gd name="connsiteX1" fmla="*/ 32140 w 1026615"/>
                <a:gd name="connsiteY1" fmla="*/ 0 h 321404"/>
                <a:gd name="connsiteX2" fmla="*/ 994475 w 1026615"/>
                <a:gd name="connsiteY2" fmla="*/ 0 h 321404"/>
                <a:gd name="connsiteX3" fmla="*/ 1026615 w 1026615"/>
                <a:gd name="connsiteY3" fmla="*/ 32140 h 321404"/>
                <a:gd name="connsiteX4" fmla="*/ 1026615 w 1026615"/>
                <a:gd name="connsiteY4" fmla="*/ 289264 h 321404"/>
                <a:gd name="connsiteX5" fmla="*/ 994475 w 1026615"/>
                <a:gd name="connsiteY5" fmla="*/ 321404 h 321404"/>
                <a:gd name="connsiteX6" fmla="*/ 32140 w 1026615"/>
                <a:gd name="connsiteY6" fmla="*/ 321404 h 321404"/>
                <a:gd name="connsiteX7" fmla="*/ 0 w 1026615"/>
                <a:gd name="connsiteY7" fmla="*/ 289264 h 321404"/>
                <a:gd name="connsiteX8" fmla="*/ 0 w 1026615"/>
                <a:gd name="connsiteY8" fmla="*/ 32140 h 321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615" h="321404">
                  <a:moveTo>
                    <a:pt x="0" y="32140"/>
                  </a:moveTo>
                  <a:cubicBezTo>
                    <a:pt x="0" y="14390"/>
                    <a:pt x="14390" y="0"/>
                    <a:pt x="32140" y="0"/>
                  </a:cubicBezTo>
                  <a:lnTo>
                    <a:pt x="994475" y="0"/>
                  </a:lnTo>
                  <a:cubicBezTo>
                    <a:pt x="1012225" y="0"/>
                    <a:pt x="1026615" y="14390"/>
                    <a:pt x="1026615" y="32140"/>
                  </a:cubicBezTo>
                  <a:lnTo>
                    <a:pt x="1026615" y="289264"/>
                  </a:lnTo>
                  <a:cubicBezTo>
                    <a:pt x="1026615" y="307014"/>
                    <a:pt x="1012225" y="321404"/>
                    <a:pt x="994475" y="321404"/>
                  </a:cubicBezTo>
                  <a:lnTo>
                    <a:pt x="32140" y="321404"/>
                  </a:lnTo>
                  <a:cubicBezTo>
                    <a:pt x="14390" y="321404"/>
                    <a:pt x="0" y="307014"/>
                    <a:pt x="0" y="289264"/>
                  </a:cubicBezTo>
                  <a:lnTo>
                    <a:pt x="0" y="3214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134" tIns="39894" rIns="55134" bIns="39894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/>
                <a:t>Trẻ</a:t>
              </a:r>
              <a:endParaRPr lang="en-US" sz="2400" kern="1200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971804" y="1280320"/>
              <a:ext cx="2350740" cy="1175370"/>
            </a:xfrm>
            <a:custGeom>
              <a:avLst/>
              <a:gdLst>
                <a:gd name="connsiteX0" fmla="*/ 0 w 2350740"/>
                <a:gd name="connsiteY0" fmla="*/ 117537 h 1175370"/>
                <a:gd name="connsiteX1" fmla="*/ 117537 w 2350740"/>
                <a:gd name="connsiteY1" fmla="*/ 0 h 1175370"/>
                <a:gd name="connsiteX2" fmla="*/ 2233203 w 2350740"/>
                <a:gd name="connsiteY2" fmla="*/ 0 h 1175370"/>
                <a:gd name="connsiteX3" fmla="*/ 2350740 w 2350740"/>
                <a:gd name="connsiteY3" fmla="*/ 117537 h 1175370"/>
                <a:gd name="connsiteX4" fmla="*/ 2350740 w 2350740"/>
                <a:gd name="connsiteY4" fmla="*/ 1057833 h 1175370"/>
                <a:gd name="connsiteX5" fmla="*/ 2233203 w 2350740"/>
                <a:gd name="connsiteY5" fmla="*/ 1175370 h 1175370"/>
                <a:gd name="connsiteX6" fmla="*/ 117537 w 2350740"/>
                <a:gd name="connsiteY6" fmla="*/ 1175370 h 1175370"/>
                <a:gd name="connsiteX7" fmla="*/ 0 w 2350740"/>
                <a:gd name="connsiteY7" fmla="*/ 1057833 h 1175370"/>
                <a:gd name="connsiteX8" fmla="*/ 0 w 2350740"/>
                <a:gd name="connsiteY8" fmla="*/ 117537 h 117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0740" h="1175370">
                  <a:moveTo>
                    <a:pt x="0" y="117537"/>
                  </a:moveTo>
                  <a:cubicBezTo>
                    <a:pt x="0" y="52623"/>
                    <a:pt x="52623" y="0"/>
                    <a:pt x="117537" y="0"/>
                  </a:cubicBezTo>
                  <a:lnTo>
                    <a:pt x="2233203" y="0"/>
                  </a:lnTo>
                  <a:cubicBezTo>
                    <a:pt x="2298117" y="0"/>
                    <a:pt x="2350740" y="52623"/>
                    <a:pt x="2350740" y="117537"/>
                  </a:cubicBezTo>
                  <a:lnTo>
                    <a:pt x="2350740" y="1057833"/>
                  </a:lnTo>
                  <a:cubicBezTo>
                    <a:pt x="2350740" y="1122747"/>
                    <a:pt x="2298117" y="1175370"/>
                    <a:pt x="2233203" y="1175370"/>
                  </a:cubicBezTo>
                  <a:lnTo>
                    <a:pt x="117537" y="1175370"/>
                  </a:lnTo>
                  <a:cubicBezTo>
                    <a:pt x="52623" y="1175370"/>
                    <a:pt x="0" y="1122747"/>
                    <a:pt x="0" y="1057833"/>
                  </a:cubicBezTo>
                  <a:lnTo>
                    <a:pt x="0" y="117537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005" tIns="80145" rIns="103005" bIns="80145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/>
                <a:t>Dự</a:t>
              </a:r>
              <a:r>
                <a:rPr lang="en-US" sz="3600" kern="1200" dirty="0" smtClean="0"/>
                <a:t> </a:t>
              </a:r>
              <a:r>
                <a:rPr lang="en-US" sz="3600" kern="1200" dirty="0" err="1" smtClean="0"/>
                <a:t>giờ</a:t>
              </a:r>
              <a:endParaRPr lang="en-US" sz="3600" kern="120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206878" y="2455690"/>
              <a:ext cx="222116" cy="7077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07713"/>
                  </a:lnTo>
                  <a:lnTo>
                    <a:pt x="222116" y="70771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Freeform 50"/>
            <p:cNvSpPr/>
            <p:nvPr/>
          </p:nvSpPr>
          <p:spPr>
            <a:xfrm>
              <a:off x="3428994" y="2684288"/>
              <a:ext cx="1880592" cy="958232"/>
            </a:xfrm>
            <a:custGeom>
              <a:avLst/>
              <a:gdLst>
                <a:gd name="connsiteX0" fmla="*/ 0 w 1880592"/>
                <a:gd name="connsiteY0" fmla="*/ 95823 h 958232"/>
                <a:gd name="connsiteX1" fmla="*/ 95823 w 1880592"/>
                <a:gd name="connsiteY1" fmla="*/ 0 h 958232"/>
                <a:gd name="connsiteX2" fmla="*/ 1784769 w 1880592"/>
                <a:gd name="connsiteY2" fmla="*/ 0 h 958232"/>
                <a:gd name="connsiteX3" fmla="*/ 1880592 w 1880592"/>
                <a:gd name="connsiteY3" fmla="*/ 95823 h 958232"/>
                <a:gd name="connsiteX4" fmla="*/ 1880592 w 1880592"/>
                <a:gd name="connsiteY4" fmla="*/ 862409 h 958232"/>
                <a:gd name="connsiteX5" fmla="*/ 1784769 w 1880592"/>
                <a:gd name="connsiteY5" fmla="*/ 958232 h 958232"/>
                <a:gd name="connsiteX6" fmla="*/ 95823 w 1880592"/>
                <a:gd name="connsiteY6" fmla="*/ 958232 h 958232"/>
                <a:gd name="connsiteX7" fmla="*/ 0 w 1880592"/>
                <a:gd name="connsiteY7" fmla="*/ 862409 h 958232"/>
                <a:gd name="connsiteX8" fmla="*/ 0 w 1880592"/>
                <a:gd name="connsiteY8" fmla="*/ 95823 h 95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592" h="958232">
                  <a:moveTo>
                    <a:pt x="0" y="95823"/>
                  </a:moveTo>
                  <a:cubicBezTo>
                    <a:pt x="0" y="42901"/>
                    <a:pt x="42901" y="0"/>
                    <a:pt x="95823" y="0"/>
                  </a:cubicBezTo>
                  <a:lnTo>
                    <a:pt x="1784769" y="0"/>
                  </a:lnTo>
                  <a:cubicBezTo>
                    <a:pt x="1837691" y="0"/>
                    <a:pt x="1880592" y="42901"/>
                    <a:pt x="1880592" y="95823"/>
                  </a:cubicBezTo>
                  <a:lnTo>
                    <a:pt x="1880592" y="862409"/>
                  </a:lnTo>
                  <a:cubicBezTo>
                    <a:pt x="1880592" y="915331"/>
                    <a:pt x="1837691" y="958232"/>
                    <a:pt x="1784769" y="958232"/>
                  </a:cubicBezTo>
                  <a:lnTo>
                    <a:pt x="95823" y="958232"/>
                  </a:lnTo>
                  <a:cubicBezTo>
                    <a:pt x="42901" y="958232"/>
                    <a:pt x="0" y="915331"/>
                    <a:pt x="0" y="862409"/>
                  </a:cubicBezTo>
                  <a:lnTo>
                    <a:pt x="0" y="95823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546" tIns="48386" rIns="58546" bIns="4838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err="1" smtClean="0"/>
                <a:t>Quan</a:t>
              </a:r>
              <a:r>
                <a:rPr lang="en-US" sz="1600" b="1" kern="1200" dirty="0" smtClean="0"/>
                <a:t> </a:t>
              </a:r>
              <a:r>
                <a:rPr lang="en-US" sz="1600" b="1" kern="1200" dirty="0" err="1" smtClean="0"/>
                <a:t>sát</a:t>
              </a:r>
              <a:r>
                <a:rPr lang="en-US" sz="1600" b="1" kern="1200" dirty="0" smtClean="0"/>
                <a:t> </a:t>
              </a:r>
              <a:r>
                <a:rPr lang="en-US" sz="1600" b="1" kern="1200" dirty="0" err="1" smtClean="0"/>
                <a:t>giáo</a:t>
              </a:r>
              <a:r>
                <a:rPr lang="en-US" sz="1600" b="1" kern="1200" dirty="0" smtClean="0"/>
                <a:t> </a:t>
              </a:r>
              <a:r>
                <a:rPr lang="en-US" sz="1600" b="1" kern="1200" dirty="0" err="1" smtClean="0"/>
                <a:t>viên</a:t>
              </a:r>
              <a:r>
                <a:rPr lang="en-US" sz="1600" b="1" kern="1200" dirty="0" smtClean="0"/>
                <a:t>: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* </a:t>
              </a:r>
              <a:r>
                <a:rPr lang="en-US" sz="1600" kern="1200" dirty="0" err="1" smtClean="0"/>
                <a:t>Hoạt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động</a:t>
              </a:r>
              <a:endParaRPr lang="en-US" sz="1600" kern="1200" dirty="0" smtClean="0"/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* </a:t>
              </a:r>
              <a:r>
                <a:rPr lang="en-US" sz="1600" kern="1200" dirty="0" err="1" smtClean="0"/>
                <a:t>Lời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hướng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dẫn</a:t>
              </a:r>
              <a:endParaRPr lang="en-US" sz="1600" kern="1200" dirty="0" smtClean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206878" y="2455690"/>
              <a:ext cx="222116" cy="15581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58158"/>
                  </a:lnTo>
                  <a:lnTo>
                    <a:pt x="222116" y="155815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Freeform 52"/>
            <p:cNvSpPr/>
            <p:nvPr/>
          </p:nvSpPr>
          <p:spPr>
            <a:xfrm>
              <a:off x="3428994" y="3782506"/>
              <a:ext cx="1880592" cy="462684"/>
            </a:xfrm>
            <a:custGeom>
              <a:avLst/>
              <a:gdLst>
                <a:gd name="connsiteX0" fmla="*/ 0 w 1880592"/>
                <a:gd name="connsiteY0" fmla="*/ 46268 h 462684"/>
                <a:gd name="connsiteX1" fmla="*/ 46268 w 1880592"/>
                <a:gd name="connsiteY1" fmla="*/ 0 h 462684"/>
                <a:gd name="connsiteX2" fmla="*/ 1834324 w 1880592"/>
                <a:gd name="connsiteY2" fmla="*/ 0 h 462684"/>
                <a:gd name="connsiteX3" fmla="*/ 1880592 w 1880592"/>
                <a:gd name="connsiteY3" fmla="*/ 46268 h 462684"/>
                <a:gd name="connsiteX4" fmla="*/ 1880592 w 1880592"/>
                <a:gd name="connsiteY4" fmla="*/ 416416 h 462684"/>
                <a:gd name="connsiteX5" fmla="*/ 1834324 w 1880592"/>
                <a:gd name="connsiteY5" fmla="*/ 462684 h 462684"/>
                <a:gd name="connsiteX6" fmla="*/ 46268 w 1880592"/>
                <a:gd name="connsiteY6" fmla="*/ 462684 h 462684"/>
                <a:gd name="connsiteX7" fmla="*/ 0 w 1880592"/>
                <a:gd name="connsiteY7" fmla="*/ 416416 h 462684"/>
                <a:gd name="connsiteX8" fmla="*/ 0 w 1880592"/>
                <a:gd name="connsiteY8" fmla="*/ 46268 h 462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592" h="462684">
                  <a:moveTo>
                    <a:pt x="0" y="46268"/>
                  </a:moveTo>
                  <a:cubicBezTo>
                    <a:pt x="0" y="20715"/>
                    <a:pt x="20715" y="0"/>
                    <a:pt x="46268" y="0"/>
                  </a:cubicBezTo>
                  <a:lnTo>
                    <a:pt x="1834324" y="0"/>
                  </a:lnTo>
                  <a:cubicBezTo>
                    <a:pt x="1859877" y="0"/>
                    <a:pt x="1880592" y="20715"/>
                    <a:pt x="1880592" y="46268"/>
                  </a:cubicBezTo>
                  <a:lnTo>
                    <a:pt x="1880592" y="416416"/>
                  </a:lnTo>
                  <a:cubicBezTo>
                    <a:pt x="1880592" y="441969"/>
                    <a:pt x="1859877" y="462684"/>
                    <a:pt x="1834324" y="462684"/>
                  </a:cubicBezTo>
                  <a:lnTo>
                    <a:pt x="46268" y="462684"/>
                  </a:lnTo>
                  <a:cubicBezTo>
                    <a:pt x="20715" y="462684"/>
                    <a:pt x="0" y="441969"/>
                    <a:pt x="0" y="416416"/>
                  </a:cubicBezTo>
                  <a:lnTo>
                    <a:pt x="0" y="46268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32" tIns="33872" rIns="44032" bIns="338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err="1" smtClean="0"/>
                <a:t>Quan</a:t>
              </a:r>
              <a:r>
                <a:rPr lang="en-US" sz="1600" b="1" kern="1200" dirty="0" smtClean="0"/>
                <a:t> </a:t>
              </a:r>
              <a:r>
                <a:rPr lang="en-US" sz="1600" b="1" kern="1200" dirty="0" err="1" smtClean="0"/>
                <a:t>sát</a:t>
              </a:r>
              <a:r>
                <a:rPr lang="en-US" sz="1600" b="1" kern="1200" dirty="0" smtClean="0"/>
                <a:t> </a:t>
              </a:r>
              <a:r>
                <a:rPr lang="en-US" sz="1600" b="1" kern="1200" dirty="0" err="1" smtClean="0"/>
                <a:t>trẻ</a:t>
              </a:r>
              <a:r>
                <a:rPr lang="en-US" sz="1600" b="1" kern="1200" dirty="0" smtClean="0"/>
                <a:t> </a:t>
              </a:r>
              <a:r>
                <a:rPr lang="en-US" sz="1600" kern="1200" dirty="0" smtClean="0"/>
                <a:t>(</a:t>
              </a:r>
              <a:r>
                <a:rPr lang="en-US" sz="1600" kern="1200" dirty="0" err="1" smtClean="0"/>
                <a:t>ít</a:t>
              </a:r>
              <a:r>
                <a:rPr lang="en-US" sz="1600" kern="1200" dirty="0" smtClean="0"/>
                <a:t>)</a:t>
              </a:r>
              <a:endParaRPr lang="en-US" sz="1600" kern="1200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3206878" y="2455690"/>
              <a:ext cx="222116" cy="246030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60308"/>
                  </a:lnTo>
                  <a:lnTo>
                    <a:pt x="222116" y="246030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Freeform 54"/>
            <p:cNvSpPr/>
            <p:nvPr/>
          </p:nvSpPr>
          <p:spPr>
            <a:xfrm>
              <a:off x="3428994" y="4328313"/>
              <a:ext cx="1880592" cy="1175370"/>
            </a:xfrm>
            <a:custGeom>
              <a:avLst/>
              <a:gdLst>
                <a:gd name="connsiteX0" fmla="*/ 0 w 1880592"/>
                <a:gd name="connsiteY0" fmla="*/ 117537 h 1175370"/>
                <a:gd name="connsiteX1" fmla="*/ 117537 w 1880592"/>
                <a:gd name="connsiteY1" fmla="*/ 0 h 1175370"/>
                <a:gd name="connsiteX2" fmla="*/ 1763055 w 1880592"/>
                <a:gd name="connsiteY2" fmla="*/ 0 h 1175370"/>
                <a:gd name="connsiteX3" fmla="*/ 1880592 w 1880592"/>
                <a:gd name="connsiteY3" fmla="*/ 117537 h 1175370"/>
                <a:gd name="connsiteX4" fmla="*/ 1880592 w 1880592"/>
                <a:gd name="connsiteY4" fmla="*/ 1057833 h 1175370"/>
                <a:gd name="connsiteX5" fmla="*/ 1763055 w 1880592"/>
                <a:gd name="connsiteY5" fmla="*/ 1175370 h 1175370"/>
                <a:gd name="connsiteX6" fmla="*/ 117537 w 1880592"/>
                <a:gd name="connsiteY6" fmla="*/ 1175370 h 1175370"/>
                <a:gd name="connsiteX7" fmla="*/ 0 w 1880592"/>
                <a:gd name="connsiteY7" fmla="*/ 1057833 h 1175370"/>
                <a:gd name="connsiteX8" fmla="*/ 0 w 1880592"/>
                <a:gd name="connsiteY8" fmla="*/ 117537 h 117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592" h="1175370">
                  <a:moveTo>
                    <a:pt x="0" y="117537"/>
                  </a:moveTo>
                  <a:cubicBezTo>
                    <a:pt x="0" y="52623"/>
                    <a:pt x="52623" y="0"/>
                    <a:pt x="117537" y="0"/>
                  </a:cubicBezTo>
                  <a:lnTo>
                    <a:pt x="1763055" y="0"/>
                  </a:lnTo>
                  <a:cubicBezTo>
                    <a:pt x="1827969" y="0"/>
                    <a:pt x="1880592" y="52623"/>
                    <a:pt x="1880592" y="117537"/>
                  </a:cubicBezTo>
                  <a:lnTo>
                    <a:pt x="1880592" y="1057833"/>
                  </a:lnTo>
                  <a:cubicBezTo>
                    <a:pt x="1880592" y="1122747"/>
                    <a:pt x="1827969" y="1175370"/>
                    <a:pt x="1763055" y="1175370"/>
                  </a:cubicBezTo>
                  <a:lnTo>
                    <a:pt x="117537" y="1175370"/>
                  </a:lnTo>
                  <a:cubicBezTo>
                    <a:pt x="52623" y="1175370"/>
                    <a:pt x="0" y="1122747"/>
                    <a:pt x="0" y="1057833"/>
                  </a:cubicBezTo>
                  <a:lnTo>
                    <a:pt x="0" y="11753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905" tIns="54745" rIns="64905" bIns="5474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err="1" smtClean="0"/>
                <a:t>Ghi</a:t>
              </a:r>
              <a:r>
                <a:rPr lang="en-US" sz="1600" b="1" kern="1200" dirty="0" smtClean="0"/>
                <a:t> </a:t>
              </a:r>
              <a:r>
                <a:rPr lang="en-US" sz="1600" b="1" kern="1200" dirty="0" err="1" smtClean="0"/>
                <a:t>chép</a:t>
              </a:r>
              <a:endParaRPr lang="en-US" sz="1600" b="1" kern="1200" dirty="0" smtClean="0"/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* </a:t>
              </a:r>
              <a:r>
                <a:rPr lang="en-US" sz="1600" kern="1200" dirty="0" err="1" smtClean="0"/>
                <a:t>Tiến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trình</a:t>
              </a:r>
              <a:endParaRPr lang="en-US" sz="1600" kern="1200" dirty="0" smtClean="0"/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* </a:t>
              </a:r>
              <a:r>
                <a:rPr lang="en-US" sz="1600" kern="1200" dirty="0" err="1" smtClean="0"/>
                <a:t>Nội</a:t>
              </a:r>
              <a:r>
                <a:rPr lang="en-US" sz="1600" kern="1200" dirty="0" smtClean="0"/>
                <a:t> dung</a:t>
              </a:r>
              <a:endParaRPr lang="en-US" sz="1600" kern="1200" dirty="0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562601" y="1280320"/>
              <a:ext cx="2350740" cy="1175370"/>
            </a:xfrm>
            <a:custGeom>
              <a:avLst/>
              <a:gdLst>
                <a:gd name="connsiteX0" fmla="*/ 0 w 2350740"/>
                <a:gd name="connsiteY0" fmla="*/ 117537 h 1175370"/>
                <a:gd name="connsiteX1" fmla="*/ 117537 w 2350740"/>
                <a:gd name="connsiteY1" fmla="*/ 0 h 1175370"/>
                <a:gd name="connsiteX2" fmla="*/ 2233203 w 2350740"/>
                <a:gd name="connsiteY2" fmla="*/ 0 h 1175370"/>
                <a:gd name="connsiteX3" fmla="*/ 2350740 w 2350740"/>
                <a:gd name="connsiteY3" fmla="*/ 117537 h 1175370"/>
                <a:gd name="connsiteX4" fmla="*/ 2350740 w 2350740"/>
                <a:gd name="connsiteY4" fmla="*/ 1057833 h 1175370"/>
                <a:gd name="connsiteX5" fmla="*/ 2233203 w 2350740"/>
                <a:gd name="connsiteY5" fmla="*/ 1175370 h 1175370"/>
                <a:gd name="connsiteX6" fmla="*/ 117537 w 2350740"/>
                <a:gd name="connsiteY6" fmla="*/ 1175370 h 1175370"/>
                <a:gd name="connsiteX7" fmla="*/ 0 w 2350740"/>
                <a:gd name="connsiteY7" fmla="*/ 1057833 h 1175370"/>
                <a:gd name="connsiteX8" fmla="*/ 0 w 2350740"/>
                <a:gd name="connsiteY8" fmla="*/ 117537 h 117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0740" h="1175370">
                  <a:moveTo>
                    <a:pt x="0" y="117537"/>
                  </a:moveTo>
                  <a:cubicBezTo>
                    <a:pt x="0" y="52623"/>
                    <a:pt x="52623" y="0"/>
                    <a:pt x="117537" y="0"/>
                  </a:cubicBezTo>
                  <a:lnTo>
                    <a:pt x="2233203" y="0"/>
                  </a:lnTo>
                  <a:cubicBezTo>
                    <a:pt x="2298117" y="0"/>
                    <a:pt x="2350740" y="52623"/>
                    <a:pt x="2350740" y="117537"/>
                  </a:cubicBezTo>
                  <a:lnTo>
                    <a:pt x="2350740" y="1057833"/>
                  </a:lnTo>
                  <a:cubicBezTo>
                    <a:pt x="2350740" y="1122747"/>
                    <a:pt x="2298117" y="1175370"/>
                    <a:pt x="2233203" y="1175370"/>
                  </a:cubicBezTo>
                  <a:lnTo>
                    <a:pt x="117537" y="1175370"/>
                  </a:lnTo>
                  <a:cubicBezTo>
                    <a:pt x="52623" y="1175370"/>
                    <a:pt x="0" y="1122747"/>
                    <a:pt x="0" y="1057833"/>
                  </a:cubicBezTo>
                  <a:lnTo>
                    <a:pt x="0" y="11753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005" tIns="80145" rIns="103005" bIns="80145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/>
                <a:t>Nhận</a:t>
              </a:r>
              <a:r>
                <a:rPr lang="en-US" sz="3600" kern="1200" dirty="0" smtClean="0"/>
                <a:t> </a:t>
              </a:r>
              <a:r>
                <a:rPr lang="en-US" sz="3600" kern="1200" dirty="0" err="1" smtClean="0"/>
                <a:t>xét</a:t>
              </a:r>
              <a:r>
                <a:rPr lang="en-US" sz="3600" kern="1200" dirty="0" smtClean="0"/>
                <a:t> </a:t>
              </a:r>
              <a:r>
                <a:rPr lang="en-US" sz="3600" kern="1200" dirty="0" err="1" smtClean="0"/>
                <a:t>góp</a:t>
              </a:r>
              <a:r>
                <a:rPr lang="en-US" sz="3600" kern="1200" dirty="0" smtClean="0"/>
                <a:t> ý</a:t>
              </a:r>
              <a:endParaRPr lang="en-US" sz="3600" kern="1200" dirty="0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5797675" y="2455690"/>
              <a:ext cx="222116" cy="76822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768227"/>
                  </a:lnTo>
                  <a:lnTo>
                    <a:pt x="222116" y="768227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Freeform 57"/>
            <p:cNvSpPr/>
            <p:nvPr/>
          </p:nvSpPr>
          <p:spPr>
            <a:xfrm>
              <a:off x="6019793" y="2804316"/>
              <a:ext cx="1880592" cy="839202"/>
            </a:xfrm>
            <a:custGeom>
              <a:avLst/>
              <a:gdLst>
                <a:gd name="connsiteX0" fmla="*/ 0 w 1880592"/>
                <a:gd name="connsiteY0" fmla="*/ 83920 h 839202"/>
                <a:gd name="connsiteX1" fmla="*/ 83920 w 1880592"/>
                <a:gd name="connsiteY1" fmla="*/ 0 h 839202"/>
                <a:gd name="connsiteX2" fmla="*/ 1796672 w 1880592"/>
                <a:gd name="connsiteY2" fmla="*/ 0 h 839202"/>
                <a:gd name="connsiteX3" fmla="*/ 1880592 w 1880592"/>
                <a:gd name="connsiteY3" fmla="*/ 83920 h 839202"/>
                <a:gd name="connsiteX4" fmla="*/ 1880592 w 1880592"/>
                <a:gd name="connsiteY4" fmla="*/ 755282 h 839202"/>
                <a:gd name="connsiteX5" fmla="*/ 1796672 w 1880592"/>
                <a:gd name="connsiteY5" fmla="*/ 839202 h 839202"/>
                <a:gd name="connsiteX6" fmla="*/ 83920 w 1880592"/>
                <a:gd name="connsiteY6" fmla="*/ 839202 h 839202"/>
                <a:gd name="connsiteX7" fmla="*/ 0 w 1880592"/>
                <a:gd name="connsiteY7" fmla="*/ 755282 h 839202"/>
                <a:gd name="connsiteX8" fmla="*/ 0 w 1880592"/>
                <a:gd name="connsiteY8" fmla="*/ 83920 h 839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592" h="839202">
                  <a:moveTo>
                    <a:pt x="0" y="83920"/>
                  </a:moveTo>
                  <a:cubicBezTo>
                    <a:pt x="0" y="37572"/>
                    <a:pt x="37572" y="0"/>
                    <a:pt x="83920" y="0"/>
                  </a:cubicBezTo>
                  <a:lnTo>
                    <a:pt x="1796672" y="0"/>
                  </a:lnTo>
                  <a:cubicBezTo>
                    <a:pt x="1843020" y="0"/>
                    <a:pt x="1880592" y="37572"/>
                    <a:pt x="1880592" y="83920"/>
                  </a:cubicBezTo>
                  <a:lnTo>
                    <a:pt x="1880592" y="755282"/>
                  </a:lnTo>
                  <a:cubicBezTo>
                    <a:pt x="1880592" y="801630"/>
                    <a:pt x="1843020" y="839202"/>
                    <a:pt x="1796672" y="839202"/>
                  </a:cubicBezTo>
                  <a:lnTo>
                    <a:pt x="83920" y="839202"/>
                  </a:lnTo>
                  <a:cubicBezTo>
                    <a:pt x="37572" y="839202"/>
                    <a:pt x="0" y="801630"/>
                    <a:pt x="0" y="755282"/>
                  </a:cubicBezTo>
                  <a:lnTo>
                    <a:pt x="0" y="8392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059" tIns="44899" rIns="55059" bIns="4489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Nội</a:t>
              </a:r>
              <a:r>
                <a:rPr lang="en-US" sz="1600" kern="1200" dirty="0" smtClean="0"/>
                <a:t> dung, </a:t>
              </a:r>
              <a:r>
                <a:rPr lang="en-US" sz="1600" kern="1200" dirty="0" err="1" smtClean="0"/>
                <a:t>tiến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trình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dạy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học</a:t>
              </a:r>
              <a:endParaRPr lang="en-US" sz="1600" kern="1200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797675" y="2455690"/>
              <a:ext cx="298318" cy="17202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20230"/>
                  </a:lnTo>
                  <a:lnTo>
                    <a:pt x="298318" y="172023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Freeform 59"/>
            <p:cNvSpPr/>
            <p:nvPr/>
          </p:nvSpPr>
          <p:spPr>
            <a:xfrm>
              <a:off x="6095994" y="3909129"/>
              <a:ext cx="1880592" cy="533582"/>
            </a:xfrm>
            <a:custGeom>
              <a:avLst/>
              <a:gdLst>
                <a:gd name="connsiteX0" fmla="*/ 0 w 1880592"/>
                <a:gd name="connsiteY0" fmla="*/ 53358 h 533582"/>
                <a:gd name="connsiteX1" fmla="*/ 53358 w 1880592"/>
                <a:gd name="connsiteY1" fmla="*/ 0 h 533582"/>
                <a:gd name="connsiteX2" fmla="*/ 1827234 w 1880592"/>
                <a:gd name="connsiteY2" fmla="*/ 0 h 533582"/>
                <a:gd name="connsiteX3" fmla="*/ 1880592 w 1880592"/>
                <a:gd name="connsiteY3" fmla="*/ 53358 h 533582"/>
                <a:gd name="connsiteX4" fmla="*/ 1880592 w 1880592"/>
                <a:gd name="connsiteY4" fmla="*/ 480224 h 533582"/>
                <a:gd name="connsiteX5" fmla="*/ 1827234 w 1880592"/>
                <a:gd name="connsiteY5" fmla="*/ 533582 h 533582"/>
                <a:gd name="connsiteX6" fmla="*/ 53358 w 1880592"/>
                <a:gd name="connsiteY6" fmla="*/ 533582 h 533582"/>
                <a:gd name="connsiteX7" fmla="*/ 0 w 1880592"/>
                <a:gd name="connsiteY7" fmla="*/ 480224 h 533582"/>
                <a:gd name="connsiteX8" fmla="*/ 0 w 1880592"/>
                <a:gd name="connsiteY8" fmla="*/ 53358 h 53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592" h="533582">
                  <a:moveTo>
                    <a:pt x="0" y="53358"/>
                  </a:moveTo>
                  <a:cubicBezTo>
                    <a:pt x="0" y="23889"/>
                    <a:pt x="23889" y="0"/>
                    <a:pt x="53358" y="0"/>
                  </a:cubicBezTo>
                  <a:lnTo>
                    <a:pt x="1827234" y="0"/>
                  </a:lnTo>
                  <a:cubicBezTo>
                    <a:pt x="1856703" y="0"/>
                    <a:pt x="1880592" y="23889"/>
                    <a:pt x="1880592" y="53358"/>
                  </a:cubicBezTo>
                  <a:lnTo>
                    <a:pt x="1880592" y="480224"/>
                  </a:lnTo>
                  <a:cubicBezTo>
                    <a:pt x="1880592" y="509693"/>
                    <a:pt x="1856703" y="533582"/>
                    <a:pt x="1827234" y="533582"/>
                  </a:cubicBezTo>
                  <a:lnTo>
                    <a:pt x="53358" y="533582"/>
                  </a:lnTo>
                  <a:cubicBezTo>
                    <a:pt x="23889" y="533582"/>
                    <a:pt x="0" y="509693"/>
                    <a:pt x="0" y="480224"/>
                  </a:cubicBezTo>
                  <a:lnTo>
                    <a:pt x="0" y="53358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108" tIns="35948" rIns="46108" bIns="3594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PP </a:t>
              </a:r>
              <a:r>
                <a:rPr lang="en-US" sz="1600" kern="1200" dirty="0" err="1" smtClean="0"/>
                <a:t>và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cách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tổ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chức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của</a:t>
              </a:r>
              <a:r>
                <a:rPr lang="en-US" sz="1600" kern="1200" dirty="0" smtClean="0"/>
                <a:t> GV</a:t>
              </a:r>
              <a:endParaRPr lang="en-US" sz="1600" kern="1200" dirty="0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797675" y="2455690"/>
              <a:ext cx="298318" cy="253322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533222"/>
                  </a:lnTo>
                  <a:lnTo>
                    <a:pt x="298318" y="253322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Freeform 61"/>
            <p:cNvSpPr/>
            <p:nvPr/>
          </p:nvSpPr>
          <p:spPr>
            <a:xfrm>
              <a:off x="6095994" y="4633122"/>
              <a:ext cx="1880592" cy="711580"/>
            </a:xfrm>
            <a:custGeom>
              <a:avLst/>
              <a:gdLst>
                <a:gd name="connsiteX0" fmla="*/ 0 w 1880592"/>
                <a:gd name="connsiteY0" fmla="*/ 71158 h 711580"/>
                <a:gd name="connsiteX1" fmla="*/ 71158 w 1880592"/>
                <a:gd name="connsiteY1" fmla="*/ 0 h 711580"/>
                <a:gd name="connsiteX2" fmla="*/ 1809434 w 1880592"/>
                <a:gd name="connsiteY2" fmla="*/ 0 h 711580"/>
                <a:gd name="connsiteX3" fmla="*/ 1880592 w 1880592"/>
                <a:gd name="connsiteY3" fmla="*/ 71158 h 711580"/>
                <a:gd name="connsiteX4" fmla="*/ 1880592 w 1880592"/>
                <a:gd name="connsiteY4" fmla="*/ 640422 h 711580"/>
                <a:gd name="connsiteX5" fmla="*/ 1809434 w 1880592"/>
                <a:gd name="connsiteY5" fmla="*/ 711580 h 711580"/>
                <a:gd name="connsiteX6" fmla="*/ 71158 w 1880592"/>
                <a:gd name="connsiteY6" fmla="*/ 711580 h 711580"/>
                <a:gd name="connsiteX7" fmla="*/ 0 w 1880592"/>
                <a:gd name="connsiteY7" fmla="*/ 640422 h 711580"/>
                <a:gd name="connsiteX8" fmla="*/ 0 w 1880592"/>
                <a:gd name="connsiteY8" fmla="*/ 71158 h 71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592" h="711580">
                  <a:moveTo>
                    <a:pt x="0" y="71158"/>
                  </a:moveTo>
                  <a:cubicBezTo>
                    <a:pt x="0" y="31859"/>
                    <a:pt x="31859" y="0"/>
                    <a:pt x="71158" y="0"/>
                  </a:cubicBezTo>
                  <a:lnTo>
                    <a:pt x="1809434" y="0"/>
                  </a:lnTo>
                  <a:cubicBezTo>
                    <a:pt x="1848733" y="0"/>
                    <a:pt x="1880592" y="31859"/>
                    <a:pt x="1880592" y="71158"/>
                  </a:cubicBezTo>
                  <a:lnTo>
                    <a:pt x="1880592" y="640422"/>
                  </a:lnTo>
                  <a:cubicBezTo>
                    <a:pt x="1880592" y="679721"/>
                    <a:pt x="1848733" y="711580"/>
                    <a:pt x="1809434" y="711580"/>
                  </a:cubicBezTo>
                  <a:lnTo>
                    <a:pt x="71158" y="711580"/>
                  </a:lnTo>
                  <a:cubicBezTo>
                    <a:pt x="31859" y="711580"/>
                    <a:pt x="0" y="679721"/>
                    <a:pt x="0" y="640422"/>
                  </a:cubicBezTo>
                  <a:lnTo>
                    <a:pt x="0" y="71158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321" tIns="41161" rIns="51321" bIns="4116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Kết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quả</a:t>
              </a:r>
              <a:r>
                <a:rPr lang="en-US" sz="1600" kern="1200" dirty="0" smtClean="0"/>
                <a:t>, </a:t>
              </a:r>
              <a:r>
                <a:rPr lang="en-US" sz="1600" kern="1200" dirty="0" err="1" smtClean="0"/>
                <a:t>mục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tiêu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bài</a:t>
              </a:r>
              <a:r>
                <a:rPr lang="en-US" sz="1600" kern="1200" dirty="0" smtClean="0"/>
                <a:t>, </a:t>
              </a:r>
              <a:r>
                <a:rPr lang="en-US" sz="1600" kern="1200" dirty="0" err="1" smtClean="0"/>
                <a:t>hoạt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động</a:t>
              </a:r>
              <a:endParaRPr lang="en-US" sz="1600" kern="1200" dirty="0"/>
            </a:p>
          </p:txBody>
        </p:sp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7320"/>
            <a:ext cx="8229600" cy="1143000"/>
          </a:xfrm>
        </p:spPr>
        <p:txBody>
          <a:bodyPr>
            <a:norm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SHCM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nay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8200" y="5029200"/>
            <a:ext cx="16764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Để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có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bài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học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tốt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nhất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Elbow Connector 22"/>
          <p:cNvCxnSpPr/>
          <p:nvPr/>
        </p:nvCxnSpPr>
        <p:spPr>
          <a:xfrm rot="16200000" flipH="1">
            <a:off x="-900546" y="3657600"/>
            <a:ext cx="3124200" cy="3810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429000" y="5715000"/>
            <a:ext cx="16764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Tìm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lỗi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Elbow Connector 26"/>
          <p:cNvCxnSpPr/>
          <p:nvPr/>
        </p:nvCxnSpPr>
        <p:spPr>
          <a:xfrm rot="16200000" flipH="1">
            <a:off x="1409700" y="4076700"/>
            <a:ext cx="3657600" cy="381000"/>
          </a:xfrm>
          <a:prstGeom prst="bentConnector3">
            <a:avLst>
              <a:gd name="adj1" fmla="val 1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5943600" y="5715000"/>
            <a:ext cx="20574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Đánh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giá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giáo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viên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Xếp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loại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bài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9" name="Elbow Connector 38"/>
          <p:cNvCxnSpPr/>
          <p:nvPr/>
        </p:nvCxnSpPr>
        <p:spPr>
          <a:xfrm rot="16200000" flipH="1">
            <a:off x="3924300" y="4076700"/>
            <a:ext cx="3657600" cy="381000"/>
          </a:xfrm>
          <a:prstGeom prst="bentConnector3">
            <a:avLst>
              <a:gd name="adj1" fmla="val 1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7620000" y="1715606"/>
            <a:ext cx="1371600" cy="5703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Chủ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quan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7652657" y="2785800"/>
            <a:ext cx="1371600" cy="108851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Tài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r>
              <a:rPr lang="en-US" dirty="0" smtClean="0"/>
              <a:t> </a:t>
            </a:r>
            <a:r>
              <a:rPr lang="en-US" dirty="0" err="1" smtClean="0"/>
              <a:t>chung</a:t>
            </a:r>
            <a:endParaRPr lang="en-US" dirty="0"/>
          </a:p>
        </p:txBody>
      </p:sp>
      <p:sp>
        <p:nvSpPr>
          <p:cNvPr id="65" name="Rounded Rectangle 64"/>
          <p:cNvSpPr/>
          <p:nvPr/>
        </p:nvSpPr>
        <p:spPr>
          <a:xfrm>
            <a:off x="7732486" y="4377895"/>
            <a:ext cx="1371600" cy="57039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Đưa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chung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027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26" grpId="0" animBg="1"/>
      <p:bldP spid="38" grpId="0" animBg="1"/>
      <p:bldP spid="63" grpId="0" animBg="1"/>
      <p:bldP spid="64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AB3F7E2-3462-4A54-ABB1-DD9349D14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752600"/>
            <a:ext cx="8402638" cy="4525963"/>
          </a:xfrm>
        </p:spPr>
        <p:txBody>
          <a:bodyPr rtlCol="0">
            <a:normAutofit lnSpcReduction="10000"/>
          </a:bodyPr>
          <a:lstStyle/>
          <a:p>
            <a:pPr marL="457200" indent="-457200" fontAlgn="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8025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Đánh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lỗi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trích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khen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chủ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tôi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đánh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…)</a:t>
            </a:r>
          </a:p>
          <a:p>
            <a:pPr marL="457200" indent="-457200" fontAlgn="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dạy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8025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tất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chung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8025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Vui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vẻ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căng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3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5FA2A8E-E106-4BE1-AEDF-68A1D38FE3F6}" type="slidenum">
              <a:rPr lang="en-GB">
                <a:solidFill>
                  <a:srgbClr val="FFFFFF"/>
                </a:solidFill>
              </a:rPr>
              <a:pPr/>
              <a:t>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xmlns="" id="{BDCFDE63-77CA-4E0F-9CDD-E01C11B554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188" y="269875"/>
            <a:ext cx="8401050" cy="903288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err="1"/>
              <a:t>Thái</a:t>
            </a:r>
            <a:r>
              <a:rPr lang="en-US" sz="3600" dirty="0"/>
              <a:t> </a:t>
            </a:r>
            <a:r>
              <a:rPr lang="en-US" sz="3600" dirty="0" err="1"/>
              <a:t>độ</a:t>
            </a:r>
            <a:r>
              <a:rPr lang="en-US" sz="3600" dirty="0"/>
              <a:t>/</a:t>
            </a:r>
            <a:r>
              <a:rPr lang="en-US" sz="3600" dirty="0" err="1"/>
              <a:t>cảm</a:t>
            </a:r>
            <a:r>
              <a:rPr lang="en-US" sz="3600" dirty="0"/>
              <a:t> </a:t>
            </a:r>
            <a:r>
              <a:rPr lang="en-US" sz="3900" dirty="0" err="1"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err="1"/>
              <a:t>người</a:t>
            </a:r>
            <a:r>
              <a:rPr lang="en-US" sz="3600"/>
              <a:t> </a:t>
            </a:r>
            <a:r>
              <a:rPr lang="en-US" sz="3600" smtClean="0"/>
              <a:t>dự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3600" smtClean="0"/>
              <a:t>- người </a:t>
            </a:r>
            <a:r>
              <a:rPr lang="en-US" sz="3600" dirty="0" err="1"/>
              <a:t>dạy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96420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317500" y="1828800"/>
            <a:ext cx="8402638" cy="4525963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2800" b="1" dirty="0" err="1" smtClean="0"/>
              <a:t>Không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hứng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thú</a:t>
            </a:r>
            <a:r>
              <a:rPr lang="en-US" sz="2800" b="1" dirty="0" smtClean="0"/>
              <a:t>: </a:t>
            </a:r>
            <a:r>
              <a:rPr lang="en-US" sz="2800" dirty="0" err="1" smtClean="0"/>
              <a:t>giờ</a:t>
            </a:r>
            <a:r>
              <a:rPr lang="en-US" sz="2800" dirty="0" smtClean="0"/>
              <a:t> </a:t>
            </a:r>
            <a:r>
              <a:rPr lang="en-US" sz="2800" dirty="0" err="1" smtClean="0"/>
              <a:t>dạy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 </a:t>
            </a:r>
            <a:r>
              <a:rPr lang="en-US" sz="2800" dirty="0" err="1" smtClean="0"/>
              <a:t>mới</a:t>
            </a:r>
            <a:r>
              <a:rPr lang="en-US" sz="2800" dirty="0" smtClean="0"/>
              <a:t> (</a:t>
            </a:r>
            <a:r>
              <a:rPr lang="en-US" sz="2800" dirty="0" err="1" smtClean="0"/>
              <a:t>vì</a:t>
            </a:r>
            <a:r>
              <a:rPr lang="en-US" sz="2800" dirty="0" smtClean="0"/>
              <a:t> </a:t>
            </a:r>
            <a:r>
              <a:rPr lang="en-US" sz="2800" dirty="0" err="1" smtClean="0"/>
              <a:t>vẫn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tài</a:t>
            </a:r>
            <a:r>
              <a:rPr lang="en-US" sz="2800" dirty="0" smtClean="0"/>
              <a:t> </a:t>
            </a:r>
            <a:r>
              <a:rPr lang="en-US" sz="2800" dirty="0" err="1" smtClean="0"/>
              <a:t>liệu</a:t>
            </a:r>
            <a:r>
              <a:rPr lang="en-US" sz="2800" dirty="0" smtClean="0"/>
              <a:t> </a:t>
            </a:r>
            <a:r>
              <a:rPr lang="en-US" sz="2800" dirty="0" err="1" smtClean="0"/>
              <a:t>hướng</a:t>
            </a:r>
            <a:r>
              <a:rPr lang="en-US" sz="2800" dirty="0" smtClean="0"/>
              <a:t> </a:t>
            </a:r>
            <a:r>
              <a:rPr lang="en-US" sz="2800" dirty="0" err="1" smtClean="0"/>
              <a:t>dẫn</a:t>
            </a:r>
            <a:r>
              <a:rPr lang="en-US" sz="2800" dirty="0" smtClean="0"/>
              <a:t>)</a:t>
            </a:r>
          </a:p>
          <a:p>
            <a:pPr algn="just">
              <a:lnSpc>
                <a:spcPct val="100000"/>
              </a:lnSpc>
            </a:pPr>
            <a:r>
              <a:rPr lang="en-US" sz="2800" b="1" dirty="0" err="1" smtClean="0"/>
              <a:t>Quá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thưởng</a:t>
            </a:r>
            <a:r>
              <a:rPr lang="en-US" sz="2800" b="1" dirty="0" smtClean="0"/>
              <a:t>: </a:t>
            </a:r>
            <a:r>
              <a:rPr lang="en-US" sz="2800" dirty="0" err="1" smtClean="0"/>
              <a:t>dạy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“</a:t>
            </a:r>
            <a:r>
              <a:rPr lang="en-US" sz="2800" dirty="0" err="1" smtClean="0"/>
              <a:t>chiêm</a:t>
            </a:r>
            <a:r>
              <a:rPr lang="en-US" sz="2800" dirty="0" smtClean="0"/>
              <a:t> </a:t>
            </a:r>
            <a:r>
              <a:rPr lang="en-US" sz="2800" dirty="0" err="1" smtClean="0"/>
              <a:t>ngưỡng</a:t>
            </a:r>
            <a:r>
              <a:rPr lang="en-US" sz="2800" dirty="0" smtClean="0"/>
              <a:t>”/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áp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endParaRPr lang="en-US" sz="2800" dirty="0" smtClean="0"/>
          </a:p>
          <a:p>
            <a:pPr algn="just">
              <a:lnSpc>
                <a:spcPct val="100000"/>
              </a:lnSpc>
            </a:pPr>
            <a:r>
              <a:rPr lang="en-US" sz="2800" b="1" dirty="0" err="1" smtClean="0"/>
              <a:t>Quá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chê</a:t>
            </a:r>
            <a:r>
              <a:rPr lang="en-US" sz="2800" b="1" dirty="0" smtClean="0"/>
              <a:t>: </a:t>
            </a:r>
            <a:r>
              <a:rPr lang="en-US" sz="2800" dirty="0" err="1" smtClean="0"/>
              <a:t>dạy</a:t>
            </a:r>
            <a:r>
              <a:rPr lang="en-US" sz="2800" dirty="0" smtClean="0"/>
              <a:t> </a:t>
            </a:r>
            <a:r>
              <a:rPr lang="en-US" sz="2800" dirty="0" err="1" smtClean="0"/>
              <a:t>dở</a:t>
            </a:r>
            <a:r>
              <a:rPr lang="en-US" sz="2800" dirty="0" smtClean="0"/>
              <a:t>/</a:t>
            </a:r>
            <a:r>
              <a:rPr lang="en-US" sz="2800" dirty="0" err="1" smtClean="0"/>
              <a:t>dạy</a:t>
            </a:r>
            <a:r>
              <a:rPr lang="en-US" sz="2800" dirty="0" smtClean="0"/>
              <a:t> </a:t>
            </a:r>
            <a:r>
              <a:rPr lang="en-US" sz="2800" dirty="0" err="1" smtClean="0"/>
              <a:t>kém</a:t>
            </a:r>
            <a:r>
              <a:rPr lang="en-US" sz="2800" dirty="0" smtClean="0"/>
              <a:t>…</a:t>
            </a:r>
          </a:p>
          <a:p>
            <a:pPr algn="just">
              <a:lnSpc>
                <a:spcPct val="100000"/>
              </a:lnSpc>
            </a:pPr>
            <a:r>
              <a:rPr lang="en-US" sz="2800" b="1" dirty="0" err="1" smtClean="0"/>
              <a:t>Vô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cảm</a:t>
            </a:r>
            <a:r>
              <a:rPr lang="en-US" sz="2800" b="1" dirty="0" smtClean="0"/>
              <a:t>: </a:t>
            </a:r>
            <a:r>
              <a:rPr lang="en-US" sz="2800" dirty="0" err="1" smtClean="0"/>
              <a:t>Dự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đủ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/</a:t>
            </a:r>
            <a:r>
              <a:rPr lang="en-US" sz="2800" dirty="0" err="1" smtClean="0"/>
              <a:t>chiều</a:t>
            </a:r>
            <a:r>
              <a:rPr lang="en-US" sz="2800" dirty="0" smtClean="0"/>
              <a:t> </a:t>
            </a:r>
            <a:r>
              <a:rPr lang="en-US" sz="2800" dirty="0" err="1" smtClean="0"/>
              <a:t>lòng</a:t>
            </a:r>
            <a:r>
              <a:rPr lang="en-US" sz="2800" dirty="0" smtClean="0"/>
              <a:t> CBQL</a:t>
            </a:r>
          </a:p>
          <a:p>
            <a:pPr algn="just">
              <a:lnSpc>
                <a:spcPct val="100000"/>
              </a:lnSpc>
            </a:pP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suy</a:t>
            </a:r>
            <a:r>
              <a:rPr lang="en-US" sz="2800" dirty="0" smtClean="0"/>
              <a:t> </a:t>
            </a:r>
            <a:r>
              <a:rPr lang="en-US" sz="2800" dirty="0" err="1" smtClean="0"/>
              <a:t>nghĩ</a:t>
            </a:r>
            <a:r>
              <a:rPr lang="en-US" sz="2800" dirty="0" smtClean="0"/>
              <a:t> </a:t>
            </a:r>
            <a:r>
              <a:rPr lang="en-US" sz="2800" dirty="0" err="1" smtClean="0"/>
              <a:t>dạy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biểu</a:t>
            </a:r>
            <a:r>
              <a:rPr lang="en-US" sz="2800" dirty="0" smtClean="0"/>
              <a:t> </a:t>
            </a:r>
            <a:r>
              <a:rPr lang="en-US" sz="2800" dirty="0" err="1" smtClean="0"/>
              <a:t>diễn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thủ</a:t>
            </a:r>
            <a:r>
              <a:rPr lang="en-US" sz="2800" dirty="0" smtClean="0"/>
              <a:t> </a:t>
            </a:r>
            <a:r>
              <a:rPr lang="en-US" sz="2800" dirty="0" err="1" smtClean="0"/>
              <a:t>tục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nghĩ</a:t>
            </a:r>
            <a:r>
              <a:rPr lang="en-US" sz="2800" dirty="0" smtClean="0"/>
              <a:t> </a:t>
            </a:r>
            <a:r>
              <a:rPr lang="en-US" sz="2800" dirty="0" err="1" smtClean="0"/>
              <a:t>rằng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áp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việc</a:t>
            </a:r>
            <a:r>
              <a:rPr lang="en-US" sz="2800" dirty="0" smtClean="0"/>
              <a:t> </a:t>
            </a:r>
            <a:r>
              <a:rPr lang="en-US" sz="2800" dirty="0" err="1" smtClean="0"/>
              <a:t>dạy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hằng</a:t>
            </a:r>
            <a:r>
              <a:rPr lang="en-US" sz="2800" dirty="0" smtClean="0"/>
              <a:t> </a:t>
            </a:r>
            <a:r>
              <a:rPr lang="en-US" sz="2800" dirty="0" err="1" smtClean="0"/>
              <a:t>ngày</a:t>
            </a:r>
            <a:r>
              <a:rPr lang="en-US" sz="2800" dirty="0" smtClean="0"/>
              <a:t>....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57188" y="269875"/>
            <a:ext cx="8401050" cy="903288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err="1"/>
              <a:t>Thái</a:t>
            </a:r>
            <a:r>
              <a:rPr lang="en-US" sz="3600" dirty="0"/>
              <a:t> </a:t>
            </a:r>
            <a:r>
              <a:rPr lang="en-US" sz="3600" dirty="0" err="1"/>
              <a:t>độ</a:t>
            </a:r>
            <a:r>
              <a:rPr lang="en-US" sz="3600" dirty="0"/>
              <a:t>/</a:t>
            </a:r>
            <a:r>
              <a:rPr lang="en-US" sz="3600" dirty="0" err="1"/>
              <a:t>cảm</a:t>
            </a:r>
            <a:r>
              <a:rPr lang="en-US" sz="3600" dirty="0"/>
              <a:t> </a:t>
            </a:r>
            <a:r>
              <a:rPr lang="en-US" sz="3900" dirty="0" err="1"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err="1" smtClean="0"/>
              <a:t>dự</a:t>
            </a:r>
            <a:r>
              <a:rPr lang="en-US" sz="3600"/>
              <a:t> </a:t>
            </a:r>
            <a:endParaRPr lang="en-US" sz="3600" smtClean="0"/>
          </a:p>
          <a:p>
            <a:pPr algn="ctr" fontAlgn="auto">
              <a:spcAft>
                <a:spcPts val="0"/>
              </a:spcAft>
              <a:defRPr/>
            </a:pPr>
            <a:r>
              <a:rPr lang="en-US" sz="3600" smtClean="0"/>
              <a:t>- người </a:t>
            </a:r>
            <a:r>
              <a:rPr lang="en-US" sz="3600" dirty="0" err="1"/>
              <a:t>dạy</a:t>
            </a:r>
            <a:endParaRPr lang="en-US" sz="3600" dirty="0"/>
          </a:p>
        </p:txBody>
      </p:sp>
      <p:sp>
        <p:nvSpPr>
          <p:cNvPr id="63492" name="Slide Number Placeholder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A6FF127-9D91-4667-B9D9-38CB302D96D3}" type="slidenum">
              <a:rPr lang="en-US">
                <a:solidFill>
                  <a:srgbClr val="FFFFFF"/>
                </a:solidFill>
              </a:rPr>
              <a:pPr/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81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1"/>
          <p:cNvSpPr>
            <a:spLocks noGrp="1"/>
          </p:cNvSpPr>
          <p:nvPr>
            <p:ph idx="1"/>
          </p:nvPr>
        </p:nvSpPr>
        <p:spPr>
          <a:xfrm>
            <a:off x="355600" y="2208213"/>
            <a:ext cx="8402638" cy="37973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buFontTx/>
              <a:buAutoNum type="arabicPeriod"/>
            </a:pPr>
            <a:r>
              <a:rPr lang="en-US" sz="3200" dirty="0" smtClean="0"/>
              <a:t> </a:t>
            </a:r>
            <a:r>
              <a:rPr lang="en-US" sz="3200" dirty="0" err="1" smtClean="0"/>
              <a:t>Đảm</a:t>
            </a:r>
            <a:r>
              <a:rPr lang="en-US" sz="3200" dirty="0" smtClean="0"/>
              <a:t> </a:t>
            </a:r>
            <a:r>
              <a:rPr lang="en-US" sz="3200" dirty="0" err="1" smtClean="0"/>
              <a:t>bảo</a:t>
            </a:r>
            <a:r>
              <a:rPr lang="en-US" sz="3200" dirty="0" smtClean="0"/>
              <a:t> </a:t>
            </a:r>
            <a:r>
              <a:rPr lang="en-US" sz="3200" dirty="0" err="1" smtClean="0"/>
              <a:t>việc</a:t>
            </a:r>
            <a:r>
              <a:rPr lang="en-US" sz="3200" dirty="0" smtClean="0"/>
              <a:t> </a:t>
            </a:r>
            <a:r>
              <a:rPr lang="en-US" sz="3200" b="1" dirty="0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</a:t>
            </a:r>
            <a:r>
              <a:rPr lang="en-US" sz="3200" b="1" dirty="0" smtClean="0"/>
              <a:t>MỌI TRẺ</a:t>
            </a:r>
          </a:p>
          <a:p>
            <a:pPr marL="342900" indent="-342900" algn="just">
              <a:buFontTx/>
              <a:buAutoNum type="arabicPeriod"/>
            </a:pPr>
            <a:r>
              <a:rPr lang="en-US" sz="3200" dirty="0" smtClean="0"/>
              <a:t> </a:t>
            </a:r>
            <a:r>
              <a:rPr lang="en-US" sz="3200" dirty="0" err="1" smtClean="0"/>
              <a:t>Đảm</a:t>
            </a:r>
            <a:r>
              <a:rPr lang="en-US" sz="3200" dirty="0" smtClean="0"/>
              <a:t> </a:t>
            </a:r>
            <a:r>
              <a:rPr lang="en-US" sz="3200" dirty="0" err="1" smtClean="0"/>
              <a:t>bảo</a:t>
            </a:r>
            <a:r>
              <a:rPr lang="en-US" sz="3200" dirty="0" smtClean="0"/>
              <a:t> </a:t>
            </a:r>
            <a:r>
              <a:rPr lang="en-US" sz="3200" dirty="0" err="1" smtClean="0"/>
              <a:t>việc</a:t>
            </a:r>
            <a:r>
              <a:rPr lang="en-US" sz="3200" dirty="0" smtClean="0"/>
              <a:t> </a:t>
            </a:r>
            <a:r>
              <a:rPr lang="en-US" sz="3200" b="1" dirty="0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</a:t>
            </a:r>
            <a:r>
              <a:rPr lang="en-US" sz="3200" b="1" dirty="0" smtClean="0"/>
              <a:t>MỌI GIÁO VIÊN</a:t>
            </a:r>
          </a:p>
          <a:p>
            <a:pPr marL="342900" indent="-342900" algn="just">
              <a:buFontTx/>
              <a:buAutoNum type="arabicPeriod"/>
            </a:pPr>
            <a:r>
              <a:rPr lang="en-US" sz="3200" dirty="0" smtClean="0"/>
              <a:t> </a:t>
            </a:r>
            <a:r>
              <a:rPr lang="en-US" sz="3200" dirty="0" err="1" smtClean="0"/>
              <a:t>Khuyến</a:t>
            </a:r>
            <a:r>
              <a:rPr lang="en-US" sz="3200" dirty="0" smtClean="0"/>
              <a:t> </a:t>
            </a:r>
            <a:r>
              <a:rPr lang="en-US" sz="3200" dirty="0" err="1" smtClean="0"/>
              <a:t>khích</a:t>
            </a:r>
            <a:r>
              <a:rPr lang="en-US" sz="3200" dirty="0" smtClean="0"/>
              <a:t> </a:t>
            </a:r>
            <a:r>
              <a:rPr lang="en-US" sz="3200" dirty="0" err="1" smtClean="0"/>
              <a:t>việc</a:t>
            </a:r>
            <a:r>
              <a:rPr lang="en-US" sz="3200" dirty="0" smtClean="0"/>
              <a:t> </a:t>
            </a:r>
            <a:r>
              <a:rPr lang="en-US" sz="3200" b="1" dirty="0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</a:t>
            </a:r>
            <a:r>
              <a:rPr lang="en-US" sz="3200" b="1" dirty="0" smtClean="0"/>
              <a:t>CHA MẸ, CỘNG ĐỒNG </a:t>
            </a:r>
          </a:p>
        </p:txBody>
      </p:sp>
      <p:sp>
        <p:nvSpPr>
          <p:cNvPr id="6451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7188" y="269875"/>
            <a:ext cx="8401050" cy="9032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54291F8-3738-4611-9A71-9ABD2C9B9A12}" type="slidenum">
              <a:rPr lang="en-GB">
                <a:solidFill>
                  <a:srgbClr val="FFFFFF"/>
                </a:solidFill>
              </a:rPr>
              <a:pPr/>
              <a:t>8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57200" y="92075"/>
            <a:ext cx="8686800" cy="1409700"/>
          </a:xfrm>
          <a:prstGeom prst="cloudCallout">
            <a:avLst>
              <a:gd name="adj1" fmla="val -39659"/>
              <a:gd name="adj2" fmla="val 21293"/>
            </a:avLst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ln w="0"/>
                <a:solidFill>
                  <a:srgbClr val="004E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Tầm</a:t>
            </a:r>
            <a:r>
              <a:rPr lang="en-US" sz="4000" b="1" dirty="0">
                <a:ln w="0"/>
                <a:solidFill>
                  <a:srgbClr val="004E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004E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nhìn</a:t>
            </a:r>
            <a:r>
              <a:rPr lang="en-US" sz="4000" b="1" dirty="0">
                <a:ln w="0"/>
                <a:solidFill>
                  <a:srgbClr val="004E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004E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của</a:t>
            </a:r>
            <a:r>
              <a:rPr lang="en-US" sz="4000" b="1" dirty="0">
                <a:ln w="0"/>
                <a:solidFill>
                  <a:srgbClr val="004EB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SHCM NCBH</a:t>
            </a:r>
          </a:p>
        </p:txBody>
      </p:sp>
    </p:spTree>
    <p:extLst>
      <p:ext uri="{BB962C8B-B14F-4D97-AF65-F5344CB8AC3E}">
        <p14:creationId xmlns:p14="http://schemas.microsoft.com/office/powerpoint/2010/main" xmlns="" val="347668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5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69888" y="1524000"/>
            <a:ext cx="8404225" cy="4525963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Mỗi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giáo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viên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</a:rPr>
              <a:t>được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</a:rPr>
              <a:t>học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và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</a:rPr>
              <a:t>học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</a:rPr>
              <a:t>được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cách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tổ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chức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hoạt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động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và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hướng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dẫn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phù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hợp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với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trẻ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qua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việc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pPr marL="938213" lvl="2" indent="-514350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Biết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quan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sát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và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cảm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nhận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việc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học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của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trẻ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  <a:p>
            <a:pPr marL="938213" lvl="2" indent="-514350" algn="just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Chia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sẻ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các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nguyên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nhân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và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các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giải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pháp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lvl="2" indent="0" algn="just" fontAlgn="auto">
              <a:spcAft>
                <a:spcPts val="0"/>
              </a:spcAft>
              <a:buNone/>
              <a:defRPr/>
            </a:pP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Từ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đó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linh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hoạt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điều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chỉnh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việc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dạy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qua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học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cách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làm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hay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của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đồng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nghiệp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330200" y="152400"/>
            <a:ext cx="8578850" cy="60960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0070C0"/>
                </a:solidFill>
              </a:rPr>
              <a:t>Đảm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bảo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cơ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hội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phát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triển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chuyên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môn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cho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mọi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giáo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viên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58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1">
  <a:themeElements>
    <a:clrScheme name="Plan International">
      <a:dk1>
        <a:srgbClr val="878787"/>
      </a:dk1>
      <a:lt1>
        <a:srgbClr val="FFFFFF"/>
      </a:lt1>
      <a:dk2>
        <a:srgbClr val="000000"/>
      </a:dk2>
      <a:lt2>
        <a:srgbClr val="E6E6E4"/>
      </a:lt2>
      <a:accent1>
        <a:srgbClr val="004EB6"/>
      </a:accent1>
      <a:accent2>
        <a:srgbClr val="E1DE0A"/>
      </a:accent2>
      <a:accent3>
        <a:srgbClr val="00824B"/>
      </a:accent3>
      <a:accent4>
        <a:srgbClr val="F0C300"/>
      </a:accent4>
      <a:accent5>
        <a:srgbClr val="98D7F0"/>
      </a:accent5>
      <a:accent6>
        <a:srgbClr val="8C84B9"/>
      </a:accent6>
      <a:hlink>
        <a:srgbClr val="004EB6"/>
      </a:hlink>
      <a:folHlink>
        <a:srgbClr val="CD007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I_Presentation_29_5.potx [Read-Only]" id="{50A88CA2-B43D-4ECA-B1F3-E13C6B82011B}" vid="{C860D931-A397-4796-AC5C-482340C81A3B}"/>
    </a:ext>
  </a:extLst>
</a:theme>
</file>

<file path=ppt/theme/theme3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B80DACCC-5750-4AB3-BF10-BD8880E66D4B}" vid="{940D8C1E-7530-4486-A85E-C4DC34F28402}"/>
    </a:ext>
  </a:extLst>
</a:theme>
</file>

<file path=ppt/theme/theme4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B80DACCC-5750-4AB3-BF10-BD8880E66D4B}" vid="{940D8C1E-7530-4486-A85E-C4DC34F28402}"/>
    </a:ext>
  </a:extLst>
</a:theme>
</file>

<file path=ppt/theme/theme5.xml><?xml version="1.0" encoding="utf-8"?>
<a:theme xmlns:a="http://schemas.openxmlformats.org/drawingml/2006/main" name="1_Presentation1">
  <a:themeElements>
    <a:clrScheme name="Plan International">
      <a:dk1>
        <a:srgbClr val="878787"/>
      </a:dk1>
      <a:lt1>
        <a:srgbClr val="FFFFFF"/>
      </a:lt1>
      <a:dk2>
        <a:srgbClr val="000000"/>
      </a:dk2>
      <a:lt2>
        <a:srgbClr val="E6E6E4"/>
      </a:lt2>
      <a:accent1>
        <a:srgbClr val="004EB6"/>
      </a:accent1>
      <a:accent2>
        <a:srgbClr val="E1DE0A"/>
      </a:accent2>
      <a:accent3>
        <a:srgbClr val="00824B"/>
      </a:accent3>
      <a:accent4>
        <a:srgbClr val="F0C300"/>
      </a:accent4>
      <a:accent5>
        <a:srgbClr val="98D7F0"/>
      </a:accent5>
      <a:accent6>
        <a:srgbClr val="8C84B9"/>
      </a:accent6>
      <a:hlink>
        <a:srgbClr val="004EB6"/>
      </a:hlink>
      <a:folHlink>
        <a:srgbClr val="CD007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I_Presentation_29_5.potx [Read-Only]" id="{50A88CA2-B43D-4ECA-B1F3-E13C6B82011B}" vid="{C860D931-A397-4796-AC5C-482340C81A3B}"/>
    </a:ext>
  </a:extLst>
</a:theme>
</file>

<file path=ppt/theme/theme6.xml><?xml version="1.0" encoding="utf-8"?>
<a:theme xmlns:a="http://schemas.openxmlformats.org/drawingml/2006/main" name="4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B80DACCC-5750-4AB3-BF10-BD8880E66D4B}" vid="{940D8C1E-7530-4486-A85E-C4DC34F28402}"/>
    </a:ext>
  </a:extLst>
</a:theme>
</file>

<file path=ppt/theme/theme7.xml><?xml version="1.0" encoding="utf-8"?>
<a:theme xmlns:a="http://schemas.openxmlformats.org/drawingml/2006/main" name="5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B80DACCC-5750-4AB3-BF10-BD8880E66D4B}" vid="{940D8C1E-7530-4486-A85E-C4DC34F28402}"/>
    </a:ext>
  </a:extLst>
</a:theme>
</file>

<file path=ppt/theme/theme8.xml><?xml version="1.0" encoding="utf-8"?>
<a:theme xmlns:a="http://schemas.openxmlformats.org/drawingml/2006/main" name="2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B80DACCC-5750-4AB3-BF10-BD8880E66D4B}" vid="{940D8C1E-7530-4486-A85E-C4DC34F2840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</TotalTime>
  <Words>2043</Words>
  <Application>Microsoft Office PowerPoint</Application>
  <PresentationFormat>On-screen Show (4:3)</PresentationFormat>
  <Paragraphs>261</Paragraphs>
  <Slides>49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Office Theme</vt:lpstr>
      <vt:lpstr>Presentation1</vt:lpstr>
      <vt:lpstr>Theme1</vt:lpstr>
      <vt:lpstr>1_Theme1</vt:lpstr>
      <vt:lpstr>1_Presentation1</vt:lpstr>
      <vt:lpstr>4_Theme1</vt:lpstr>
      <vt:lpstr>5_Theme1</vt:lpstr>
      <vt:lpstr>2_Theme1</vt:lpstr>
      <vt:lpstr>Sinh hoạt tổ chuyên môn:  Hình thức bồi dưỡng hiệu quả cho GVMN</vt:lpstr>
      <vt:lpstr>Sinh hoạt chuyên môn  theo nghiên cứu bài học trong  trường mầm non</vt:lpstr>
      <vt:lpstr>Slide 3</vt:lpstr>
      <vt:lpstr>Slide 4</vt:lpstr>
      <vt:lpstr>Hiện trạng SHCM hiện nay</vt:lpstr>
      <vt:lpstr>Slide 6</vt:lpstr>
      <vt:lpstr>Slide 7</vt:lpstr>
      <vt:lpstr>Slide 8</vt:lpstr>
      <vt:lpstr>Đảm bảo cơ hội phát triển chuyên môn cho mọi giáo viên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Bài học minh họa</vt:lpstr>
      <vt:lpstr>Slide 19</vt:lpstr>
      <vt:lpstr>Slide 20</vt:lpstr>
      <vt:lpstr>   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Suy ngẫm, chia sẻ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Tommy_Phan</cp:lastModifiedBy>
  <cp:revision>43</cp:revision>
  <dcterms:created xsi:type="dcterms:W3CDTF">2019-09-22T09:28:46Z</dcterms:created>
  <dcterms:modified xsi:type="dcterms:W3CDTF">2019-10-28T03:36:53Z</dcterms:modified>
</cp:coreProperties>
</file>